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2A4B3-78C1-3543-8A8F-B76A41CF9A98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6D001-E603-7648-AD78-FC54E01A3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D654-4D16-204B-BE0C-CDA34385772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8324-A444-084A-A10D-9BEFD842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805671" y="4625148"/>
            <a:ext cx="10580658" cy="17179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92000">
                <a:schemeClr val="accent1">
                  <a:lumMod val="45000"/>
                  <a:lumOff val="55000"/>
                  <a:alpha val="33000"/>
                </a:schemeClr>
              </a:gs>
              <a:gs pos="60000">
                <a:srgbClr val="BFCFEA">
                  <a:alpha val="75000"/>
                </a:srgbClr>
              </a:gs>
              <a:gs pos="85000">
                <a:schemeClr val="accent1">
                  <a:lumMod val="45000"/>
                  <a:lumOff val="55000"/>
                  <a:alpha val="39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1722943" y="1576970"/>
            <a:ext cx="4509181" cy="4059353"/>
          </a:xfrm>
          <a:prstGeom prst="triangle">
            <a:avLst>
              <a:gd name="adj" fmla="val 62799"/>
            </a:avLst>
          </a:prstGeom>
          <a:gradFill>
            <a:gsLst>
              <a:gs pos="0">
                <a:schemeClr val="accent6">
                  <a:lumMod val="20000"/>
                  <a:lumOff val="80000"/>
                  <a:alpha val="71000"/>
                </a:schemeClr>
              </a:gs>
              <a:gs pos="25000">
                <a:schemeClr val="accent6">
                  <a:lumMod val="45000"/>
                  <a:lumOff val="55000"/>
                  <a:alpha val="46000"/>
                </a:schemeClr>
              </a:gs>
              <a:gs pos="53000">
                <a:schemeClr val="accent6">
                  <a:lumMod val="45000"/>
                  <a:lumOff val="55000"/>
                  <a:alpha val="6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22943" y="5365227"/>
            <a:ext cx="4509181" cy="46388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5000">
                <a:schemeClr val="accent1">
                  <a:lumMod val="45000"/>
                  <a:lumOff val="55000"/>
                  <a:alpha val="3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>
            <a:off x="7285802" y="1591553"/>
            <a:ext cx="773404" cy="3666946"/>
          </a:xfrm>
          <a:prstGeom prst="triangle">
            <a:avLst>
              <a:gd name="adj" fmla="val 34723"/>
            </a:avLst>
          </a:prstGeom>
          <a:gradFill>
            <a:gsLst>
              <a:gs pos="0">
                <a:schemeClr val="accent6">
                  <a:lumMod val="20000"/>
                  <a:lumOff val="80000"/>
                  <a:alpha val="71000"/>
                </a:schemeClr>
              </a:gs>
              <a:gs pos="25000">
                <a:schemeClr val="accent6">
                  <a:lumMod val="45000"/>
                  <a:lumOff val="55000"/>
                  <a:alpha val="46000"/>
                </a:schemeClr>
              </a:gs>
              <a:gs pos="53000">
                <a:schemeClr val="accent6">
                  <a:lumMod val="45000"/>
                  <a:lumOff val="55000"/>
                  <a:alpha val="6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83505" y="1011170"/>
            <a:ext cx="5624990" cy="99339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16000"/>
                </a:schemeClr>
              </a:gs>
              <a:gs pos="58000">
                <a:schemeClr val="accent6">
                  <a:lumMod val="45000"/>
                  <a:lumOff val="55000"/>
                  <a:alpha val="53000"/>
                </a:schemeClr>
              </a:gs>
              <a:gs pos="79000">
                <a:schemeClr val="accent6">
                  <a:lumMod val="45000"/>
                  <a:lumOff val="55000"/>
                  <a:alpha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92616" y="5052743"/>
            <a:ext cx="766590" cy="2057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5000">
                <a:schemeClr val="accent1">
                  <a:lumMod val="45000"/>
                  <a:lumOff val="55000"/>
                  <a:alpha val="47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1" y="5829114"/>
            <a:ext cx="504000" cy="434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64" y="1648971"/>
            <a:ext cx="504000" cy="466665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4520389" y="1508971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539544" y="1576969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63" y="4152077"/>
            <a:ext cx="939800" cy="35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616" y="4152077"/>
            <a:ext cx="180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805671" y="4625148"/>
            <a:ext cx="10580658" cy="17179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92000">
                <a:schemeClr val="accent1">
                  <a:lumMod val="45000"/>
                  <a:lumOff val="55000"/>
                  <a:alpha val="33000"/>
                </a:schemeClr>
              </a:gs>
              <a:gs pos="60000">
                <a:srgbClr val="BFCFEA">
                  <a:alpha val="75000"/>
                </a:srgbClr>
              </a:gs>
              <a:gs pos="85000">
                <a:schemeClr val="accent1">
                  <a:lumMod val="45000"/>
                  <a:lumOff val="55000"/>
                  <a:alpha val="39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0800000">
            <a:off x="3384752" y="1463943"/>
            <a:ext cx="4335243" cy="4020201"/>
          </a:xfrm>
          <a:prstGeom prst="triangle">
            <a:avLst>
              <a:gd name="adj" fmla="val 69009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1000"/>
                </a:schemeClr>
              </a:gs>
              <a:gs pos="25000">
                <a:schemeClr val="accent6">
                  <a:lumMod val="45000"/>
                  <a:lumOff val="55000"/>
                  <a:alpha val="46000"/>
                </a:schemeClr>
              </a:gs>
              <a:gs pos="53000">
                <a:schemeClr val="accent6">
                  <a:lumMod val="45000"/>
                  <a:lumOff val="55000"/>
                  <a:alpha val="68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7396748" y="1598679"/>
            <a:ext cx="639713" cy="366202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1000"/>
                </a:schemeClr>
              </a:gs>
              <a:gs pos="25000">
                <a:schemeClr val="accent6">
                  <a:lumMod val="45000"/>
                  <a:lumOff val="55000"/>
                  <a:alpha val="46000"/>
                </a:schemeClr>
              </a:gs>
              <a:gs pos="53000">
                <a:schemeClr val="accent6">
                  <a:lumMod val="45000"/>
                  <a:lumOff val="55000"/>
                  <a:alpha val="68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699009" y="548414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000463" y="521251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4751" y="1148263"/>
            <a:ext cx="4335243" cy="57705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8000">
                <a:schemeClr val="accent6">
                  <a:lumMod val="40000"/>
                  <a:lumOff val="60000"/>
                </a:schemeClr>
              </a:gs>
              <a:gs pos="7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  <a:alpha val="78000"/>
                </a:schemeClr>
              </a:gs>
            </a:gsLst>
            <a:lin ang="54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6747" y="1538871"/>
            <a:ext cx="639716" cy="186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2000">
                <a:schemeClr val="accent6">
                  <a:lumMod val="40000"/>
                  <a:lumOff val="60000"/>
                  <a:alpha val="50000"/>
                </a:schemeClr>
              </a:gs>
              <a:gs pos="6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  <a:alpha val="78000"/>
                </a:schemeClr>
              </a:gs>
            </a:gsLst>
            <a:lin ang="54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83505" y="1011170"/>
            <a:ext cx="5624990" cy="99339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16000"/>
                </a:schemeClr>
              </a:gs>
              <a:gs pos="58000">
                <a:schemeClr val="accent6">
                  <a:lumMod val="45000"/>
                  <a:lumOff val="55000"/>
                  <a:alpha val="53000"/>
                </a:schemeClr>
              </a:gs>
              <a:gs pos="79000">
                <a:schemeClr val="accent6">
                  <a:lumMod val="45000"/>
                  <a:lumOff val="55000"/>
                  <a:alpha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1" y="5829114"/>
            <a:ext cx="504000" cy="4344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64" y="1648971"/>
            <a:ext cx="504000" cy="4666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08" y="2725921"/>
            <a:ext cx="9398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029" y="2725921"/>
            <a:ext cx="180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Fierimonte</dc:creator>
  <cp:lastModifiedBy>Roberto Fierimonte</cp:lastModifiedBy>
  <cp:revision>19</cp:revision>
  <dcterms:created xsi:type="dcterms:W3CDTF">2018-02-07T11:58:51Z</dcterms:created>
  <dcterms:modified xsi:type="dcterms:W3CDTF">2018-02-07T20:34:43Z</dcterms:modified>
</cp:coreProperties>
</file>