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4C2EA5-CA06-4BDC-86E6-C732109445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631E4A-9B43-44BC-954C-3BE8CC72F8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E0F2D7-0898-47FF-8027-C14382D83C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FD5E0A-C1A0-4BBF-AD99-E83ED4F367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D9E730-0605-4BC8-B5E6-2B9B2BB34C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6F6214-D79D-4DD6-BF65-7E50AC61A7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F435C6-FE3D-47D1-98C0-7290DF1679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A35B2C-E50F-404F-A04E-48205945B3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38B177-A2F2-442C-8037-A39EDF6760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5D6CE8-405E-4C67-A97C-9F329BEB6E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A356C9-E264-4D00-B143-038E565E82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024B35-8AE1-47C6-91E5-41E2DEAF4F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FD944A-4C6D-4468-A3DA-7AD6C80E10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2580C6-1795-40FC-8297-618C0A7DDD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C025DD-1774-4484-8053-95492ECB3E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1CFC20-5C63-4BDA-B353-E0B301A6B83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50D791-2310-414F-8175-E5FA0D3880C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C24D1B-55E0-412F-AD1A-B88A99738B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1D9C61-47C2-4B90-91A2-8ACD574421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6D4325-6BDD-4EB2-9EAE-BF41C03C66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6ADC3A-57B3-410F-B8F0-C0CF2BBF1E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CDD940-8736-4C47-B8D8-5296F6DD13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51199C-F759-4E28-B06A-956593740F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29D244-EEF4-4889-AF4A-19E4A34754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BA400BD-5D2F-41C8-941C-68B82FBCF1A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14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18BE381-D70F-4835-A2BE-8CBD156EDC9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docs.ansible.com/ansible/intro_adhoc.html" TargetMode="Externa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mailto:test@192.168.85.135" TargetMode="External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Introduction to Ansible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Presented by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Roberto D. Maggi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Examples of ansible commands (Cnt)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to run commands to fetch hard drives utilization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ansible -m command -a 'df -h' Servers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to run commands to fetch system uptime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ansible -m command -a ‘uptime' Servers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3" name="Picture 4" descr=""/>
          <p:cNvPicPr/>
          <p:nvPr/>
        </p:nvPicPr>
        <p:blipFill>
          <a:blip r:embed="rId1"/>
          <a:stretch/>
        </p:blipFill>
        <p:spPr>
          <a:xfrm>
            <a:off x="838080" y="4364280"/>
            <a:ext cx="9635400" cy="231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Examples of ansible commands ( Cnt)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full configuration environment inventory of a particular client machine can be obtain using the command below.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ansible -m setup 192.168.85.135   ( output as shown below)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3" descr=""/>
          <p:cNvPicPr/>
          <p:nvPr/>
        </p:nvPicPr>
        <p:blipFill>
          <a:blip r:embed="rId1"/>
          <a:stretch/>
        </p:blipFill>
        <p:spPr>
          <a:xfrm>
            <a:off x="838080" y="3204720"/>
            <a:ext cx="9697680" cy="360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Creating an ansible-playbook template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a template to enable the installation of an NTP service with content as shown below and file saved as ntp.yml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838080" y="2719080"/>
            <a:ext cx="10515240" cy="408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8824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Understanding ansible playbook configurations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882440" cy="5032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marL="22608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order to use ansible with SSH passwords you will need to install the program below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608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sudo apt-get install sshpass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608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Ansible-playbook command can be executed to run the ntp.yml file as below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608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ansible-playbook -k -K ntp.yml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608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–k –K switches allow you to be able to use your ssh key and passwordless sudo.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608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Every playbook configuration begins with triple dash ( ----)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608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hosts, tasks, name, action are various instructions commands to help automate your ntp installation process.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Understanding ansible playbook configurations (cnt)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output of the ansible-playbook command as below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4" name="Picture 3" descr=""/>
          <p:cNvPicPr/>
          <p:nvPr/>
        </p:nvPicPr>
        <p:blipFill>
          <a:blip r:embed="rId1"/>
          <a:stretch/>
        </p:blipFill>
        <p:spPr>
          <a:xfrm>
            <a:off x="1332720" y="2306880"/>
            <a:ext cx="9369360" cy="432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Ansible Documentations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 marL="190080" indent="-190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find more explanation in the Ansible Docs.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570600" indent="-190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Ad-hoc commands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570600" indent="-190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Inventories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570600" indent="-190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Variables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570600" indent="-190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Modules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570600" indent="-190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Playbook Roles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8016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0080" indent="-190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Similar tools that does the same function as Ansible are as below.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570600" indent="-190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Puppet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1" marL="570600" indent="-190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Chef 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lvl="1" marL="570600" indent="-1900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Salt</a:t>
            </a:r>
            <a:endParaRPr b="0" lang="en-US" sz="3000" spc="-1" strike="noStrike">
              <a:solidFill>
                <a:srgbClr val="000000"/>
              </a:solidFill>
              <a:latin typeface="Calibri"/>
            </a:endParaRPr>
          </a:p>
          <a:p>
            <a:pPr marL="38016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Introduction to Ansible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 marL="205560" indent="-205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Ansible is a radically simple IT automation platform that makes your applications and systems easier to deploy.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5560" indent="-2055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support configuration management with examples as below.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028520" indent="-205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Configuration of servers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028520" indent="-205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Application deployment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028520" indent="-205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Continuous testing of already install application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028520" indent="-205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Provisioning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028520" indent="-205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Orchestration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028520" indent="-2055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Automation of tasks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Why Automation?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Tasks in 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Collaboration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Eliminate errors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once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Laziness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Etc….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Why Ansible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200880" indent="-200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a free open source application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0880" indent="-200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Agent-less – No need for agent installation and management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0880" indent="-200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Phython/yaml based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0880" indent="-200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Highly flexible and configuration management of systems.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0880" indent="-200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Large number of ready to use modules for system management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0880" indent="-200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Custom modules can be added if needed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0880" indent="-200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Configuration roll-back in case of error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0880" indent="-200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Simple and human readable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0880" indent="-200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Self documenting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Ansible Architecture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Content Placeholder 3" descr=""/>
          <p:cNvPicPr/>
          <p:nvPr/>
        </p:nvPicPr>
        <p:blipFill>
          <a:blip r:embed="rId1"/>
          <a:stretch/>
        </p:blipFill>
        <p:spPr>
          <a:xfrm>
            <a:off x="838080" y="1849320"/>
            <a:ext cx="9947160" cy="500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Installation of Ansible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Install packages below on the Server  Machine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sudo apt-get install python-yaml python-jinja2 python-paramiko python-crypto python-keyczar ansible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Install packages below on the client Machines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sudo apt-get install  python-crypto python-keyczar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Create the RSA Key Pair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4000"/>
          </a:bodyPr>
          <a:p>
            <a:pPr marL="198720" indent="-198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first step is to create the key pair on the Server machine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8720" indent="-198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ssh-keygen –t rsa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8720" indent="-198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Once you have entered the Gen Key command, you will get a few more questions: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8720" indent="-198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Enter file in which to save the key (/home/test/.ssh/id_rsa):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8720" indent="-198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Enter no password for the next prompt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8720" indent="-198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Copy the Public Key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8720" indent="-198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ssh-copy-id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test@192.168.85.135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8720" indent="-198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Repeat the same process for other machines you wish to login automatically with.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98720" indent="-198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Ensure the test username has sudo access to the remote clients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Configuration of ansible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000"/>
          </a:bodyPr>
          <a:p>
            <a:pPr marL="202320" indent="-202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Do the following on the Server machine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2320" indent="-202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the list of client machines you wish to access via this server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2320" indent="-202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 /etc/ansible/hosts      ( And enter the following lines and save file)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2320" indent="-202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[Servers]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2320" indent="-202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192.168.85.135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2320" indent="-202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192.168.85.136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2320" indent="-202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Run the ping command below to see if indeed you are reaching both client nodes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2320" indent="-202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ansible -m ping all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Examples of ansible commands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output show ping result success as shown below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3" descr=""/>
          <p:cNvPicPr/>
          <p:nvPr/>
        </p:nvPicPr>
        <p:blipFill>
          <a:blip r:embed="rId1"/>
          <a:stretch/>
        </p:blipFill>
        <p:spPr>
          <a:xfrm>
            <a:off x="838080" y="2574360"/>
            <a:ext cx="7453440" cy="392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1253</TotalTime>
  <Application>LibreOffice/7.4.7.2$Linux_X86_64 LibreOffice_project/40$Build-2</Application>
  <AppVersion>15.0000</AppVersion>
  <Words>568</Words>
  <Paragraphs>99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2016-05-30T15:15:30Z</dcterms:created>
  <dc:creator>Microsoft</dc:creator>
  <dc:description/>
  <dc:language>en-US</dc:language>
  <cp:lastModifiedBy/>
  <cp:lastPrinted>2016-05-31T13:49:46Z</cp:lastPrinted>
  <dcterms:modified xsi:type="dcterms:W3CDTF">2025-01-14T14:44:31Z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15</vt:i4>
  </property>
</Properties>
</file>