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274F-7765-E443-8F24-0A264708B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C92-5190-874D-BBAE-BFF921B49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A7F89-9860-2B46-AC47-504BA7CF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561-4D0D-244E-9D3B-91BEB5EC2936}" type="datetimeFigureOut">
              <a:rPr lang="en-MX" smtClean="0"/>
              <a:t>08/09/21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63F6-3788-5F47-BEC8-24D98028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5FAE1-4957-BE49-A9C6-EB720435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6B7-1F6C-DA40-9E5A-E20E6916EAC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4143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6166-1145-CA42-8621-D6CA59FC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2CB93-D8D7-0041-94DE-D8E99B494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286FE-7076-D144-840B-820FA474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561-4D0D-244E-9D3B-91BEB5EC2936}" type="datetimeFigureOut">
              <a:rPr lang="en-MX" smtClean="0"/>
              <a:t>08/09/21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00EA9-A9E2-0747-956D-AD31F173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B0149-7F94-3541-93DE-FCB8FB5B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6B7-1F6C-DA40-9E5A-E20E6916EAC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1083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9CF9E-6F9A-9B48-B9E7-F7EBAA7AA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3D986-32E3-7749-AC75-A653C1B4E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CEC25-5AB5-294A-8921-91668780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561-4D0D-244E-9D3B-91BEB5EC2936}" type="datetimeFigureOut">
              <a:rPr lang="en-MX" smtClean="0"/>
              <a:t>08/09/21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ACB3B-CE5C-5849-9918-0DDA6372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A270-DE22-3248-9858-F86C2EED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6B7-1F6C-DA40-9E5A-E20E6916EAC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6472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3BB9-2C74-0A4C-8C70-6FCBD194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4A47-7246-8B4E-9902-7B31FBED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C8A36-1E20-B545-85F9-A5859CDF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561-4D0D-244E-9D3B-91BEB5EC2936}" type="datetimeFigureOut">
              <a:rPr lang="en-MX" smtClean="0"/>
              <a:t>08/09/21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9553-DCE4-FF49-B71C-78969D20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D164-D1BC-8D47-B160-57EABA76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6B7-1F6C-DA40-9E5A-E20E6916EAC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730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CD38-2786-AB48-8ABA-A660DE2C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D1969-2EBC-A74D-A8DB-90649FAFA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71CB-937F-374D-97D8-2AA524FD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561-4D0D-244E-9D3B-91BEB5EC2936}" type="datetimeFigureOut">
              <a:rPr lang="en-MX" smtClean="0"/>
              <a:t>08/09/21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BE82-FB36-E44A-963A-DFF836A6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6AF96-30AD-3944-BF4A-5DDF126F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6B7-1F6C-DA40-9E5A-E20E6916EAC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9978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E233-E1FE-6A40-8A7B-BD5DC421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2EAB-D856-1442-BDD5-4D12F4864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43AC9-5BCD-3346-ABBD-95C2D7878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D86AB-6559-BD4A-9954-B952818A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561-4D0D-244E-9D3B-91BEB5EC2936}" type="datetimeFigureOut">
              <a:rPr lang="en-MX" smtClean="0"/>
              <a:t>08/09/21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0D73E-D9D9-2142-8199-6A45CF14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ABF84-B332-374B-B25F-E88C458C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6B7-1F6C-DA40-9E5A-E20E6916EAC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2271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3447-A949-DD4B-B66C-9E393C56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0BFD2-1BE4-6641-BBC2-B4C59767E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F63D4-3CD8-E743-81DF-E14672E82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7071E-8E74-4A4F-8F38-BE54BE784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834E8-48FC-994B-AC16-E015F954D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75FF9-CE68-E647-8C5B-CBC42A8C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561-4D0D-244E-9D3B-91BEB5EC2936}" type="datetimeFigureOut">
              <a:rPr lang="en-MX" smtClean="0"/>
              <a:t>08/09/21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7A246-E3AB-814D-A322-AE2A6653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18B0A-B1BF-7A4D-8495-AF28FE41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6B7-1F6C-DA40-9E5A-E20E6916EAC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3962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35FB-F8EA-AB47-8F9B-994D8648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320B5-24A4-1C40-B482-F5550C8E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561-4D0D-244E-9D3B-91BEB5EC2936}" type="datetimeFigureOut">
              <a:rPr lang="en-MX" smtClean="0"/>
              <a:t>08/09/21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23B80-E9C7-CF4B-AF91-A1A1ECBB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401CF-C096-7F48-9FD6-857BCE95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6B7-1F6C-DA40-9E5A-E20E6916EAC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8295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CE16A-1D7F-7D45-9373-698F33E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561-4D0D-244E-9D3B-91BEB5EC2936}" type="datetimeFigureOut">
              <a:rPr lang="en-MX" smtClean="0"/>
              <a:t>08/09/21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1E3C3-1A17-5940-BFDF-DF4EC6D0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36C8-0870-954B-AAFA-69EA0EAD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6B7-1F6C-DA40-9E5A-E20E6916EAC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9773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077A-9730-E442-B64F-0F853F45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2CA4-D17C-D443-9E91-9054D9632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25734-2674-9246-A54F-B21FA030A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958C9-66F4-C241-BDEE-7E2FA4E6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561-4D0D-244E-9D3B-91BEB5EC2936}" type="datetimeFigureOut">
              <a:rPr lang="en-MX" smtClean="0"/>
              <a:t>08/09/21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6B69B-F81E-FE4B-AEFA-9056D6BC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B7398-7C76-F947-99B2-0AAF842A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6B7-1F6C-DA40-9E5A-E20E6916EAC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0017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582C-E2D4-0440-BBBF-C9609C34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D5203-7C12-1C49-BE68-2F79883AE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01A34-CC7F-9545-BA3D-6542BE8D0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67E0B-437C-764A-944E-679739C2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2561-4D0D-244E-9D3B-91BEB5EC2936}" type="datetimeFigureOut">
              <a:rPr lang="en-MX" smtClean="0"/>
              <a:t>08/09/21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90C39-F232-F047-94BC-5278F0A4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C69B-BAC8-F549-B46E-3BC92A87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6B7-1F6C-DA40-9E5A-E20E6916EAC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4725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AB7FB-66D4-5A4D-8064-28153BE9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AF9E-CA09-034B-A47E-387A24100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D0DA9-173F-894F-9253-155AC880F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62561-4D0D-244E-9D3B-91BEB5EC2936}" type="datetimeFigureOut">
              <a:rPr lang="en-MX" smtClean="0"/>
              <a:t>08/09/21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B6969-F824-0141-8FF3-A7F942157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EFAF-02CD-5045-B8A0-09CC08BED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7D6B7-1F6C-DA40-9E5A-E20E6916EAC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5961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3A78-B22D-C741-B8CC-30983712A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X" dirty="0"/>
              <a:t>Ruby gem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8649D-FD5C-FC4E-A258-99C5D68D5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rubygems.org</a:t>
            </a:r>
            <a:r>
              <a:rPr lang="en-US" dirty="0"/>
              <a:t>/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09323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F525-25C8-3F4B-BAF7-D8FC4650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C317AE7A-A07E-8841-A1D6-0077BD373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832" y="854074"/>
            <a:ext cx="10204720" cy="4975225"/>
          </a:xfrm>
        </p:spPr>
      </p:pic>
    </p:spTree>
    <p:extLst>
      <p:ext uri="{BB962C8B-B14F-4D97-AF65-F5344CB8AC3E}">
        <p14:creationId xmlns:p14="http://schemas.microsoft.com/office/powerpoint/2010/main" val="24251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C0D7-BB54-9543-A9C4-0B7D01A1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0A7C-7702-184A-9E4B-0F491BF4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GEM –V</a:t>
            </a:r>
          </a:p>
          <a:p>
            <a:r>
              <a:rPr lang="en-US" dirty="0"/>
              <a:t>GEM –LIST</a:t>
            </a:r>
          </a:p>
          <a:p>
            <a:r>
              <a:rPr lang="en-US" dirty="0"/>
              <a:t>Gem update --system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29014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4A52-27EF-7B42-96B7-6EC49B93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28EDC85-A735-C944-A202-86ED4F2FF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812" y="596900"/>
            <a:ext cx="7737988" cy="5008642"/>
          </a:xfrm>
        </p:spPr>
      </p:pic>
    </p:spTree>
    <p:extLst>
      <p:ext uri="{BB962C8B-B14F-4D97-AF65-F5344CB8AC3E}">
        <p14:creationId xmlns:p14="http://schemas.microsoft.com/office/powerpoint/2010/main" val="292394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B3E2-F908-EC49-8A4E-8519072B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Vamos instalar Mysql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08EB98-CF76-6541-BCDA-9250CB320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235" y="1825625"/>
            <a:ext cx="5897529" cy="4351338"/>
          </a:xfrm>
        </p:spPr>
      </p:pic>
    </p:spTree>
    <p:extLst>
      <p:ext uri="{BB962C8B-B14F-4D97-AF65-F5344CB8AC3E}">
        <p14:creationId xmlns:p14="http://schemas.microsoft.com/office/powerpoint/2010/main" val="224608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67F8-13BA-1547-ACEF-F4601177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rubygems.org</a:t>
            </a:r>
            <a:r>
              <a:rPr lang="en-US" dirty="0"/>
              <a:t>/gems/mysql2</a:t>
            </a:r>
            <a:endParaRPr lang="en-MX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C02429-E43A-144B-8B96-B25FC08ED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127" y="1825625"/>
            <a:ext cx="7859746" cy="4351338"/>
          </a:xfrm>
        </p:spPr>
      </p:pic>
    </p:spTree>
    <p:extLst>
      <p:ext uri="{BB962C8B-B14F-4D97-AF65-F5344CB8AC3E}">
        <p14:creationId xmlns:p14="http://schemas.microsoft.com/office/powerpoint/2010/main" val="372188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30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Ruby gem</vt:lpstr>
      <vt:lpstr>PowerPoint Presentation</vt:lpstr>
      <vt:lpstr>PowerPoint Presentation</vt:lpstr>
      <vt:lpstr>PowerPoint Presentation</vt:lpstr>
      <vt:lpstr>Vamos instalar Mysql</vt:lpstr>
      <vt:lpstr>https://rubygems.org/gems/mysql2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gem</dc:title>
  <dc:creator>Roberto Hernández</dc:creator>
  <cp:lastModifiedBy>Roberto Hernández</cp:lastModifiedBy>
  <cp:revision>3</cp:revision>
  <dcterms:created xsi:type="dcterms:W3CDTF">2021-09-08T20:56:31Z</dcterms:created>
  <dcterms:modified xsi:type="dcterms:W3CDTF">2021-09-09T03:06:29Z</dcterms:modified>
</cp:coreProperties>
</file>