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57" r:id="rId4"/>
    <p:sldId id="258" r:id="rId5"/>
    <p:sldId id="263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9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0" r:id="rId29"/>
    <p:sldId id="279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B1EB4-D440-7A48-AE6C-E12B6497E127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63FF-DDD7-2940-842E-B3086800AFD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6921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763FF-DDD7-2940-842E-B3086800AFD5}" type="slidenum">
              <a:rPr lang="en-MX" smtClean="0"/>
              <a:t>20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578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DA3-64E0-E140-9421-358C479D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23F21-D7F3-3540-958E-FABF767F8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5FA8-93D9-5A4D-B58E-8E4D426C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B565-F9F5-1443-B15C-44726AB9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AACD-7614-7B41-8783-056971E6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471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7776-8D7A-E84D-BCE8-1E9474F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78F66-C5FC-9140-B386-F9BA6C81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A315-A416-0A40-9EC6-4975D18D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B38E-4FE4-C148-853B-ECC14627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52FF-5B8A-C442-9DF4-0C78393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829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2A09-E74C-574E-8894-5518B748E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8D782-AF17-7D43-ADCE-A9B3696B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1567-6CB1-804E-B3A6-84028A9D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414C-2C0B-824C-B193-D5C8BC0E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D380-078C-A841-8754-B4706B38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519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EA74-3D37-CB4D-BB42-C6FF0E1F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4278-74A8-EB4E-83D5-2C2296BA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7550-C1FA-A143-BA3C-302835AC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3AB-399B-9A48-AD82-DA105B5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7BEB-9084-CA40-A83A-814D25A4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4542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A54-7BFD-8C4E-B1DB-CFE4DD03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3171-2172-9E47-8123-438033DD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46E6-8EB7-A642-B9FF-E06865A4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85BC-1D1B-A54E-BBAA-98DEF861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7B36-1642-5B41-AF6F-11401F84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00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5C47-ACC9-E644-9B88-FBC992D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423F-F8A4-F745-A285-0B012861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9D43B-CA15-C745-A45A-31CC7F3D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3CD9-3649-C948-8D99-9D1566B8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C57E-5E55-1E45-9DE7-14810360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9741-2BF6-854C-84A6-4C58415A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760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BC48-A002-8E4F-A97D-B4D72449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70CE5-EBF7-964A-9FE4-AC16C2A0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3BAD-D912-5F42-A91A-39643DF2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6E1A8-03F5-0048-96CE-FAF35002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814AC-A2D5-E348-A6A2-65BB8E34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33DDB-9C76-D346-BF7F-D3F18B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1EB96-8FC2-684B-80E2-C3B417B0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CE33-83AC-3445-BF3B-AB5B14F6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630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9673-31B7-2E41-8A85-A3425316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93F4-4C7D-D54D-8985-63A292C2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8F6CE-6E76-AC43-A564-24D5BF13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8ABA-B47D-C44D-B3C8-4CC887AA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74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337E-B4CE-224B-B276-B81A3C84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E6B5A-50CB-7240-9E2B-529603CC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52DBF-B37D-A54F-A84D-C1A28C27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730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BCEE-2D05-2E4E-AA7E-10536C41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DD98-9A2D-5B44-8836-7DCEAE6E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D4F60-AD05-484F-8A77-1AF7843A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01A0-0B84-6C4D-B4BC-3E93A02A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E35C-3C3E-8E49-A196-6062D819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EE2-01BF-2347-9FC2-E82287B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979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E8B4-4421-C34E-B365-233334D7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F1483-DCF5-4B40-AD10-0A601E755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39D0B-6399-5C4C-A18F-BB6BF3E2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39EB-C4B7-784A-A505-E6DA1227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52BF-2498-2C46-B946-6F238A89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ECFB-42B9-0E47-B349-B137A4A0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932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78C27-9280-A940-B6BA-5C0E94EA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2C26-DF90-794D-AAB0-8FAD1212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D915-38B4-5647-82BB-B6A241B78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1E7B-323B-DE40-81D1-C144F602CA94}" type="datetimeFigureOut">
              <a:rPr lang="en-MX" smtClean="0"/>
              <a:t>10/09/21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1FAC-5FAE-D24B-B5D7-A757A6AC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D1C4-4FE3-6443-A756-29AF5784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0D94-2EBA-D84C-A3D9-CFEDF6701C1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050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8EE-7F4D-5942-B49D-78F11D20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MX" dirty="0"/>
              <a:t>ield in ruby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42481-A999-AA48-B517-9237BFFA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2246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74A9-F8C0-DB42-A5BC-603C961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Namespacing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D08E95-6550-1F46-A348-2FF837215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20418" cy="3592512"/>
          </a:xfrm>
        </p:spPr>
      </p:pic>
    </p:spTree>
    <p:extLst>
      <p:ext uri="{BB962C8B-B14F-4D97-AF65-F5344CB8AC3E}">
        <p14:creationId xmlns:p14="http://schemas.microsoft.com/office/powerpoint/2010/main" val="150767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59C6-6C20-8A49-9CE8-8354A978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Namespaces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83F79C-DA13-574C-B623-FF2F5E5AF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297"/>
            <a:ext cx="8961376" cy="2869406"/>
          </a:xfrm>
        </p:spPr>
      </p:pic>
    </p:spTree>
    <p:extLst>
      <p:ext uri="{BB962C8B-B14F-4D97-AF65-F5344CB8AC3E}">
        <p14:creationId xmlns:p14="http://schemas.microsoft.com/office/powerpoint/2010/main" val="3100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721E-ED8B-A647-A170-4344D265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Mixins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1C1371-E430-B642-8543-498E4F44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687332" cy="3965045"/>
          </a:xfrm>
        </p:spPr>
      </p:pic>
    </p:spTree>
    <p:extLst>
      <p:ext uri="{BB962C8B-B14F-4D97-AF65-F5344CB8AC3E}">
        <p14:creationId xmlns:p14="http://schemas.microsoft.com/office/powerpoint/2010/main" val="207135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8814-BAA2-974B-9A5C-B512C871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3325687-5F09-214C-BBE6-5FE99FA1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54844"/>
            <a:ext cx="5799667" cy="5352104"/>
          </a:xfrm>
        </p:spPr>
      </p:pic>
    </p:spTree>
    <p:extLst>
      <p:ext uri="{BB962C8B-B14F-4D97-AF65-F5344CB8AC3E}">
        <p14:creationId xmlns:p14="http://schemas.microsoft.com/office/powerpoint/2010/main" val="3637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FDCD-94EF-904D-B96C-3D5D6BE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AA0665E-0930-C54B-9030-18B9F642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3359"/>
            <a:ext cx="6426547" cy="5506508"/>
          </a:xfrm>
        </p:spPr>
      </p:pic>
    </p:spTree>
    <p:extLst>
      <p:ext uri="{BB962C8B-B14F-4D97-AF65-F5344CB8AC3E}">
        <p14:creationId xmlns:p14="http://schemas.microsoft.com/office/powerpoint/2010/main" val="329811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8626-A0E9-F947-9341-B65D0706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CF451B3-C510-EE42-B0C6-9E973C5CD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201" y="606424"/>
            <a:ext cx="3587732" cy="5186759"/>
          </a:xfrm>
        </p:spPr>
      </p:pic>
    </p:spTree>
    <p:extLst>
      <p:ext uri="{BB962C8B-B14F-4D97-AF65-F5344CB8AC3E}">
        <p14:creationId xmlns:p14="http://schemas.microsoft.com/office/powerpoint/2010/main" val="159033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8CD-75FE-FE45-9665-DB6792F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MX" dirty="0"/>
              <a:t>lass inheritance vs Mixins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024060E-E5C0-FF45-8D98-BDE91D7F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83" y="1690688"/>
            <a:ext cx="9302750" cy="4127390"/>
          </a:xfrm>
        </p:spPr>
      </p:pic>
    </p:spTree>
    <p:extLst>
      <p:ext uri="{BB962C8B-B14F-4D97-AF65-F5344CB8AC3E}">
        <p14:creationId xmlns:p14="http://schemas.microsoft.com/office/powerpoint/2010/main" val="78937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B18B-52B8-2C40-B420-C2BB0F66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Load, Require and Include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6C9FED-7282-D142-8F1A-4CE683BEF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89" y="1783820"/>
            <a:ext cx="9234384" cy="3651779"/>
          </a:xfrm>
        </p:spPr>
      </p:pic>
    </p:spTree>
    <p:extLst>
      <p:ext uri="{BB962C8B-B14F-4D97-AF65-F5344CB8AC3E}">
        <p14:creationId xmlns:p14="http://schemas.microsoft.com/office/powerpoint/2010/main" val="88533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E852-BC0F-D04A-A52E-0D27343E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Load, Require and Include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B0093F-363E-1444-8740-61FE362E7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10"/>
            <a:ext cx="5809534" cy="2105290"/>
          </a:xfrm>
        </p:spPr>
      </p:pic>
    </p:spTree>
    <p:extLst>
      <p:ext uri="{BB962C8B-B14F-4D97-AF65-F5344CB8AC3E}">
        <p14:creationId xmlns:p14="http://schemas.microsoft.com/office/powerpoint/2010/main" val="162947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1EC3-6CB0-214A-AD05-410A0DBF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DCC83-3703-E844-81E5-4D65A1FB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777"/>
            <a:ext cx="7796890" cy="3730890"/>
          </a:xfrm>
        </p:spPr>
      </p:pic>
    </p:spTree>
    <p:extLst>
      <p:ext uri="{BB962C8B-B14F-4D97-AF65-F5344CB8AC3E}">
        <p14:creationId xmlns:p14="http://schemas.microsoft.com/office/powerpoint/2010/main" val="34228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39AA-13BB-D947-9E50-D52B40B3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82CA7E-0895-0D42-AFB7-FB87A67B5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76" y="2117586"/>
            <a:ext cx="7874000" cy="2476500"/>
          </a:xfrm>
        </p:spPr>
      </p:pic>
    </p:spTree>
    <p:extLst>
      <p:ext uri="{BB962C8B-B14F-4D97-AF65-F5344CB8AC3E}">
        <p14:creationId xmlns:p14="http://schemas.microsoft.com/office/powerpoint/2010/main" val="160516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A0C-852B-B741-83AE-98F0C827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E854F1-FD4B-9344-8F9C-4303737E1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449788" cy="1983845"/>
          </a:xfrm>
        </p:spPr>
      </p:pic>
    </p:spTree>
    <p:extLst>
      <p:ext uri="{BB962C8B-B14F-4D97-AF65-F5344CB8AC3E}">
        <p14:creationId xmlns:p14="http://schemas.microsoft.com/office/powerpoint/2010/main" val="11910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E0F-DE5B-6D41-86C1-FCB30C67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037F8A-8084-A547-AE03-7549E3876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5577"/>
            <a:ext cx="6832600" cy="3464690"/>
          </a:xfrm>
        </p:spPr>
      </p:pic>
    </p:spTree>
    <p:extLst>
      <p:ext uri="{BB962C8B-B14F-4D97-AF65-F5344CB8AC3E}">
        <p14:creationId xmlns:p14="http://schemas.microsoft.com/office/powerpoint/2010/main" val="293613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3A6E-E8D0-A44E-9CAB-F366AA32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Methos Access Control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5DCD24-2E72-5F47-9F00-6F3F5944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4205"/>
            <a:ext cx="10364557" cy="2701662"/>
          </a:xfrm>
        </p:spPr>
      </p:pic>
    </p:spTree>
    <p:extLst>
      <p:ext uri="{BB962C8B-B14F-4D97-AF65-F5344CB8AC3E}">
        <p14:creationId xmlns:p14="http://schemas.microsoft.com/office/powerpoint/2010/main" val="232075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55E-EC84-F647-A6E5-10950417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Method Acess Control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A0ED3B-5ED0-5049-BA68-B944026D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89544" cy="2830512"/>
          </a:xfrm>
        </p:spPr>
      </p:pic>
    </p:spTree>
    <p:extLst>
      <p:ext uri="{BB962C8B-B14F-4D97-AF65-F5344CB8AC3E}">
        <p14:creationId xmlns:p14="http://schemas.microsoft.com/office/powerpoint/2010/main" val="409964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BB04-7038-B94C-A23F-310DD1F7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175CD7-EE65-C546-9C51-0433ADEC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33399"/>
            <a:ext cx="5030611" cy="4986867"/>
          </a:xfrm>
        </p:spPr>
      </p:pic>
    </p:spTree>
    <p:extLst>
      <p:ext uri="{BB962C8B-B14F-4D97-AF65-F5344CB8AC3E}">
        <p14:creationId xmlns:p14="http://schemas.microsoft.com/office/powerpoint/2010/main" val="108831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DEEB-39E4-1B4A-B77B-9B7734E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CBB67-26E1-734E-9C51-40A27BBE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933" y="365125"/>
            <a:ext cx="2819400" cy="5838403"/>
          </a:xfrm>
        </p:spPr>
      </p:pic>
    </p:spTree>
    <p:extLst>
      <p:ext uri="{BB962C8B-B14F-4D97-AF65-F5344CB8AC3E}">
        <p14:creationId xmlns:p14="http://schemas.microsoft.com/office/powerpoint/2010/main" val="43882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337-F09D-5443-9A74-DB69EF3B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51F6F3-BD73-9A4B-BFC1-724A4572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7" y="1690688"/>
            <a:ext cx="6069623" cy="328771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578BA9-F49C-E24C-BFE7-DBF41DD0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23" y="0"/>
            <a:ext cx="5792177" cy="63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0BC8-8643-1942-A9C0-A00ADB43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Class inheritance</a:t>
            </a:r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722C39-AE81-3746-8AB1-A157E9F3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99" y="1690688"/>
            <a:ext cx="8474466" cy="4003014"/>
          </a:xfrm>
        </p:spPr>
      </p:pic>
    </p:spTree>
    <p:extLst>
      <p:ext uri="{BB962C8B-B14F-4D97-AF65-F5344CB8AC3E}">
        <p14:creationId xmlns:p14="http://schemas.microsoft.com/office/powerpoint/2010/main" val="16244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5CA-BB3C-0346-A3EF-1D783746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EEAF25-53C0-114A-908E-29D95C5E7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807" y="1979731"/>
            <a:ext cx="7821950" cy="3707085"/>
          </a:xfrm>
        </p:spPr>
      </p:pic>
    </p:spTree>
    <p:extLst>
      <p:ext uri="{BB962C8B-B14F-4D97-AF65-F5344CB8AC3E}">
        <p14:creationId xmlns:p14="http://schemas.microsoft.com/office/powerpoint/2010/main" val="93372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1BA8-0FAF-4541-A097-0F0408D9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71E2B1F-0ACB-6647-A7FA-46AB43F0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53" y="1661492"/>
            <a:ext cx="4179518" cy="3918298"/>
          </a:xfrm>
        </p:spPr>
      </p:pic>
    </p:spTree>
    <p:extLst>
      <p:ext uri="{BB962C8B-B14F-4D97-AF65-F5344CB8AC3E}">
        <p14:creationId xmlns:p14="http://schemas.microsoft.com/office/powerpoint/2010/main" val="34649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D505-0167-A145-A699-4109A87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CD79F57-C67A-3F4C-AD34-FCF15072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053"/>
            <a:ext cx="8089900" cy="1905000"/>
          </a:xfrm>
        </p:spPr>
      </p:pic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5ED99CCC-40A7-D34B-ACC2-4EDFB8858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90" y="4124884"/>
            <a:ext cx="4209619" cy="10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55C0-CE7B-8E43-A273-C1BA662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BF950C4-09D9-304B-A8E1-603234E36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68" y="2387600"/>
            <a:ext cx="4783873" cy="2743200"/>
          </a:xfrm>
        </p:spPr>
      </p:pic>
    </p:spTree>
    <p:extLst>
      <p:ext uri="{BB962C8B-B14F-4D97-AF65-F5344CB8AC3E}">
        <p14:creationId xmlns:p14="http://schemas.microsoft.com/office/powerpoint/2010/main" val="158961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E1B8-C373-794E-A337-23AB8982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9094CC-721F-4143-BD3C-A67522CA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9155"/>
            <a:ext cx="3706283" cy="4131207"/>
          </a:xfrm>
        </p:spPr>
      </p:pic>
    </p:spTree>
    <p:extLst>
      <p:ext uri="{BB962C8B-B14F-4D97-AF65-F5344CB8AC3E}">
        <p14:creationId xmlns:p14="http://schemas.microsoft.com/office/powerpoint/2010/main" val="348148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C444-7812-2B41-9E41-CAFFEA22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Class inheritance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970C2B-E9BE-C84D-AE31-B22307EF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687"/>
            <a:ext cx="10685199" cy="3440113"/>
          </a:xfrm>
        </p:spPr>
      </p:pic>
    </p:spTree>
    <p:extLst>
      <p:ext uri="{BB962C8B-B14F-4D97-AF65-F5344CB8AC3E}">
        <p14:creationId xmlns:p14="http://schemas.microsoft.com/office/powerpoint/2010/main" val="270506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502-79EF-B245-A209-5A88A19B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81597F0-AB35-3444-B3DF-778F413D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90" y="1854200"/>
            <a:ext cx="7213600" cy="15748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F1C65F-E380-404C-89D3-8CA640B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89" y="4081108"/>
            <a:ext cx="3636962" cy="10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378-0E87-C745-A29C-FCD2C55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3F8F-0B13-D84E-9A8B-98EF7EF9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Crear un metodo usando yield que imprima el nombre y apellido de una persona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78BDD-95BE-7B48-9C4F-ADE14B2B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95" y="3592232"/>
            <a:ext cx="4682568" cy="5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0D15-8310-CC46-AC74-3BA1A010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96CB-5304-7743-BC27-E72ACC5E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Crear un metodo que permita realizar la siguiente operaciones usado el metodo yield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AE2D79-B389-2A4F-9C51-5D121950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74" y="3429000"/>
            <a:ext cx="672723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2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AED5-4AD0-FC41-8325-776F3775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Modules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DCB802-235D-E741-B22D-231F2A0DA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1477433"/>
            <a:ext cx="6534022" cy="3213100"/>
          </a:xfrm>
        </p:spPr>
      </p:pic>
    </p:spTree>
    <p:extLst>
      <p:ext uri="{BB962C8B-B14F-4D97-AF65-F5344CB8AC3E}">
        <p14:creationId xmlns:p14="http://schemas.microsoft.com/office/powerpoint/2010/main" val="125358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71CE-7C3F-6344-891A-1C3F1E24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Namespacing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2E8819-C23D-904F-8AA9-F6E9EBC0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689" y="2266420"/>
            <a:ext cx="10352111" cy="3592513"/>
          </a:xfrm>
        </p:spPr>
      </p:pic>
    </p:spTree>
    <p:extLst>
      <p:ext uri="{BB962C8B-B14F-4D97-AF65-F5344CB8AC3E}">
        <p14:creationId xmlns:p14="http://schemas.microsoft.com/office/powerpoint/2010/main" val="27844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14F5-E107-7A45-939D-ECFD008B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Namespacing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6BE385-1BB9-A747-BBCE-40407382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35"/>
            <a:ext cx="6428318" cy="3458138"/>
          </a:xfrm>
        </p:spPr>
      </p:pic>
    </p:spTree>
    <p:extLst>
      <p:ext uri="{BB962C8B-B14F-4D97-AF65-F5344CB8AC3E}">
        <p14:creationId xmlns:p14="http://schemas.microsoft.com/office/powerpoint/2010/main" val="22815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63</Words>
  <Application>Microsoft Macintosh PowerPoint</Application>
  <PresentationFormat>Widescreen</PresentationFormat>
  <Paragraphs>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Yield in ruby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Namespacing</vt:lpstr>
      <vt:lpstr>Namespacing</vt:lpstr>
      <vt:lpstr>Namespacing</vt:lpstr>
      <vt:lpstr>Namespaces</vt:lpstr>
      <vt:lpstr>Mixins</vt:lpstr>
      <vt:lpstr>PowerPoint Presentation</vt:lpstr>
      <vt:lpstr>PowerPoint Presentation</vt:lpstr>
      <vt:lpstr>PowerPoint Presentation</vt:lpstr>
      <vt:lpstr>Class inheritance vs Mixins</vt:lpstr>
      <vt:lpstr>Load, Require and Include</vt:lpstr>
      <vt:lpstr>Load, Require and Include</vt:lpstr>
      <vt:lpstr>PowerPoint Presentation</vt:lpstr>
      <vt:lpstr>PowerPoint Presentation</vt:lpstr>
      <vt:lpstr>PowerPoint Presentation</vt:lpstr>
      <vt:lpstr>Methos Access Control</vt:lpstr>
      <vt:lpstr>Method Acess Control</vt:lpstr>
      <vt:lpstr>PowerPoint Presentation</vt:lpstr>
      <vt:lpstr>PowerPoint Presentation</vt:lpstr>
      <vt:lpstr>PowerPoint Presentation</vt:lpstr>
      <vt:lpstr>Class inheritance</vt:lpstr>
      <vt:lpstr>PowerPoint Presentation</vt:lpstr>
      <vt:lpstr>PowerPoint Presentation</vt:lpstr>
      <vt:lpstr>PowerPoint Presentation</vt:lpstr>
      <vt:lpstr>PowerPoint Presentation</vt:lpstr>
      <vt:lpstr>Class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in ruby</dc:title>
  <dc:creator>Roberto Hernández</dc:creator>
  <cp:lastModifiedBy>Roberto Hernández</cp:lastModifiedBy>
  <cp:revision>15</cp:revision>
  <dcterms:created xsi:type="dcterms:W3CDTF">2021-09-06T00:37:58Z</dcterms:created>
  <dcterms:modified xsi:type="dcterms:W3CDTF">2021-09-10T17:43:59Z</dcterms:modified>
</cp:coreProperties>
</file>