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Bebas Neu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ja1+IkIBK1NTPZxoldX6x0mnM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ebasNeu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479200"/>
            <a:ext cx="85206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MkqKv7-OLGZHVOsypwZBlL6k--aEtQbi?usp=sharing" TargetMode="External"/><Relationship Id="rId4" Type="http://schemas.openxmlformats.org/officeDocument/2006/relationships/hyperlink" Target="https://colab.research.google.com/drive/1jkRpz7VjdJsW4GVJ2DZu35ITQ0oPkro9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streamlit.io/develop/tutorials/llms/build-conversational-app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erisco@icloud.com" TargetMode="External"/><Relationship Id="rId4" Type="http://schemas.openxmlformats.org/officeDocument/2006/relationships/hyperlink" Target="https://www.linkedin.com/in/erisco-an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s"/>
              <a:t>LLM Engineering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s"/>
              <a:t>Práctica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GenAI Project Lifecycle</a:t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200" y="1735200"/>
            <a:ext cx="1098000" cy="22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703201" y="1735200"/>
            <a:ext cx="1237200" cy="22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940365" y="1735200"/>
            <a:ext cx="1373700" cy="22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634325" y="1735200"/>
            <a:ext cx="1221300" cy="22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6855600" y="1735200"/>
            <a:ext cx="1697700" cy="22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"/>
          <p:cNvGrpSpPr/>
          <p:nvPr/>
        </p:nvGrpSpPr>
        <p:grpSpPr>
          <a:xfrm>
            <a:off x="597475" y="1301432"/>
            <a:ext cx="1434848" cy="2431700"/>
            <a:chOff x="0" y="1189982"/>
            <a:chExt cx="1955100" cy="3482813"/>
          </a:xfrm>
        </p:grpSpPr>
        <p:sp>
          <p:nvSpPr>
            <p:cNvPr id="34" name="Google Shape;34;p2"/>
            <p:cNvSpPr/>
            <p:nvPr/>
          </p:nvSpPr>
          <p:spPr>
            <a:xfrm>
              <a:off x="0" y="1189982"/>
              <a:ext cx="1955100" cy="669000"/>
            </a:xfrm>
            <a:prstGeom prst="homePlate">
              <a:avLst>
                <a:gd fmla="val 50000" name="adj"/>
              </a:avLst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definicióN</a:t>
              </a:r>
              <a:endParaRPr b="0" i="0" sz="20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10526" y="2057095"/>
              <a:ext cx="1496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Caso de uso</a:t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Definir coste y alcance</a:t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RAI &amp; Ethics</a:t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712317" y="1301199"/>
            <a:ext cx="1504704" cy="2432223"/>
            <a:chOff x="2263425" y="1189775"/>
            <a:chExt cx="2541300" cy="3483063"/>
          </a:xfrm>
        </p:grpSpPr>
        <p:sp>
          <p:nvSpPr>
            <p:cNvPr id="37" name="Google Shape;37;p2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MODELO</a:t>
              </a:r>
              <a:endParaRPr b="0" i="0" sz="20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2351406" y="2057138"/>
              <a:ext cx="1993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Modelo existente</a:t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pre-entrenar</a:t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9" name="Google Shape;39;p2"/>
          <p:cNvSpPr/>
          <p:nvPr/>
        </p:nvSpPr>
        <p:spPr>
          <a:xfrm>
            <a:off x="4314075" y="1735200"/>
            <a:ext cx="1320300" cy="22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2934809" y="1301234"/>
            <a:ext cx="1697588" cy="2432096"/>
            <a:chOff x="2804109" y="1189775"/>
            <a:chExt cx="2541300" cy="3482382"/>
          </a:xfrm>
        </p:grpSpPr>
        <p:sp>
          <p:nvSpPr>
            <p:cNvPr id="41" name="Google Shape;41;p2"/>
            <p:cNvSpPr/>
            <p:nvPr/>
          </p:nvSpPr>
          <p:spPr>
            <a:xfrm>
              <a:off x="280410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ADAPTACIóN</a:t>
              </a:r>
              <a:endParaRPr b="0" i="0" sz="20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42;p2"/>
            <p:cNvSpPr txBox="1"/>
            <p:nvPr/>
          </p:nvSpPr>
          <p:spPr>
            <a:xfrm>
              <a:off x="2812479" y="2056457"/>
              <a:ext cx="2056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PromPt Engineering</a:t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RAG, react,...</a:t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Fine-tuning</a:t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5618898" y="1300799"/>
            <a:ext cx="1544348" cy="2432219"/>
            <a:chOff x="8176915" y="1189775"/>
            <a:chExt cx="2541300" cy="3483058"/>
          </a:xfrm>
        </p:grpSpPr>
        <p:sp>
          <p:nvSpPr>
            <p:cNvPr id="44" name="Google Shape;44;p2"/>
            <p:cNvSpPr/>
            <p:nvPr/>
          </p:nvSpPr>
          <p:spPr>
            <a:xfrm>
              <a:off x="817691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MLOPS</a:t>
              </a:r>
              <a:endParaRPr b="0" i="0" sz="20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5" name="Google Shape;45;p2"/>
            <p:cNvSpPr txBox="1"/>
            <p:nvPr/>
          </p:nvSpPr>
          <p:spPr>
            <a:xfrm>
              <a:off x="8224722" y="2057133"/>
              <a:ext cx="1987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s" sz="17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Optimitzación</a:t>
              </a:r>
              <a:endParaRPr b="0" i="0" sz="17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s" sz="17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Deploy del modelo</a:t>
              </a:r>
              <a:endParaRPr b="0" i="0" sz="17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6855600" y="1300900"/>
            <a:ext cx="1944836" cy="2432219"/>
            <a:chOff x="8176904" y="1189782"/>
            <a:chExt cx="2584500" cy="3483057"/>
          </a:xfrm>
        </p:grpSpPr>
        <p:sp>
          <p:nvSpPr>
            <p:cNvPr id="47" name="Google Shape;47;p2"/>
            <p:cNvSpPr/>
            <p:nvPr/>
          </p:nvSpPr>
          <p:spPr>
            <a:xfrm>
              <a:off x="8176904" y="1189782"/>
              <a:ext cx="2584500" cy="6690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integracióN</a:t>
              </a:r>
              <a:endParaRPr b="0" i="0" sz="20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" name="Google Shape;48;p2"/>
            <p:cNvSpPr txBox="1"/>
            <p:nvPr/>
          </p:nvSpPr>
          <p:spPr>
            <a:xfrm>
              <a:off x="8176937" y="2057139"/>
              <a:ext cx="2256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s" sz="17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Api</a:t>
              </a:r>
              <a:endParaRPr b="0" i="0" sz="17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s" sz="17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Crear llm-powered apps</a:t>
              </a:r>
              <a:endParaRPr b="0" i="0" sz="17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4309812" y="1300977"/>
            <a:ext cx="1642188" cy="2432082"/>
            <a:chOff x="2804109" y="1189775"/>
            <a:chExt cx="2541300" cy="3482363"/>
          </a:xfrm>
        </p:grpSpPr>
        <p:sp>
          <p:nvSpPr>
            <p:cNvPr id="50" name="Google Shape;50;p2"/>
            <p:cNvSpPr/>
            <p:nvPr/>
          </p:nvSpPr>
          <p:spPr>
            <a:xfrm>
              <a:off x="280410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EVALUACIÓN</a:t>
              </a:r>
              <a:endParaRPr b="0" i="0" sz="20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1" name="Google Shape;51;p2"/>
            <p:cNvSpPr txBox="1"/>
            <p:nvPr/>
          </p:nvSpPr>
          <p:spPr>
            <a:xfrm>
              <a:off x="2811147" y="2056438"/>
              <a:ext cx="2172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CUSTOM</a:t>
              </a:r>
              <a:b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</a:br>
              <a:b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</a:br>
              <a:r>
                <a:rPr b="0" i="0" lang="es" sz="1600" u="none" cap="none" strike="noStrik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W&amp;B</a:t>
              </a:r>
              <a:endParaRPr b="0" i="0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2" name="Google Shape;52;p2"/>
          <p:cNvSpPr/>
          <p:nvPr/>
        </p:nvSpPr>
        <p:spPr>
          <a:xfrm flipH="1">
            <a:off x="343550" y="3988200"/>
            <a:ext cx="1373700" cy="4671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" name="Google Shape;53;p2"/>
          <p:cNvSpPr/>
          <p:nvPr/>
        </p:nvSpPr>
        <p:spPr>
          <a:xfrm flipH="1">
            <a:off x="1463550" y="3988200"/>
            <a:ext cx="1544400" cy="467100"/>
          </a:xfrm>
          <a:prstGeom prst="homePlate">
            <a:avLst>
              <a:gd fmla="val 50000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" name="Google Shape;54;p2"/>
          <p:cNvSpPr/>
          <p:nvPr/>
        </p:nvSpPr>
        <p:spPr>
          <a:xfrm flipH="1">
            <a:off x="2714775" y="3988200"/>
            <a:ext cx="1599300" cy="467100"/>
          </a:xfrm>
          <a:prstGeom prst="homePlate">
            <a:avLst>
              <a:gd fmla="val 50000" name="adj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" name="Google Shape;55;p2"/>
          <p:cNvSpPr/>
          <p:nvPr/>
        </p:nvSpPr>
        <p:spPr>
          <a:xfrm flipH="1">
            <a:off x="4074400" y="3988200"/>
            <a:ext cx="1697700" cy="4671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" name="Google Shape;56;p2"/>
          <p:cNvSpPr/>
          <p:nvPr/>
        </p:nvSpPr>
        <p:spPr>
          <a:xfrm flipH="1">
            <a:off x="5420650" y="3988200"/>
            <a:ext cx="1642200" cy="4671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Google Shape;57;p2"/>
          <p:cNvSpPr/>
          <p:nvPr/>
        </p:nvSpPr>
        <p:spPr>
          <a:xfrm flipH="1">
            <a:off x="6641100" y="3988200"/>
            <a:ext cx="1912200" cy="467100"/>
          </a:xfrm>
          <a:prstGeom prst="homePlate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6499075" y="3223675"/>
            <a:ext cx="949800" cy="231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5371525" y="3478656"/>
            <a:ext cx="2077500" cy="231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3965950" y="3719221"/>
            <a:ext cx="3483000" cy="231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3950775" y="3450250"/>
            <a:ext cx="949800" cy="231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2581750" y="3719225"/>
            <a:ext cx="949800" cy="231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¿Que espero?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503750" y="1247825"/>
            <a:ext cx="78732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Busquéis un problema a resolver.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Buscar, crear, adaptar vuestros datos.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Buscar y/o entrenar un modelo para resolver vuestro problema.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Sed ingenieros.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Crear una PoC o PoV de </a:t>
            </a:r>
            <a:r>
              <a:rPr lang="e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proyecto</a:t>
            </a: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Podéis demostrar que funciona o que no.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Compartid vuestros resultados con la comunidad (Hugging Face).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Compartid vuestros resultados con Linkedin! (Un post en Linkedin).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Ejemplos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503750" y="1247825"/>
            <a:ext cx="78732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lang="e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Necesito un prompt que me ayude a solucionar un problema;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Resumir reuniones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Crear contenido…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lang="e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Necesito un agente que sea capaz de realizar una tarea más complicada que un modelo por si solo no podria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Chatbot avanzado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Generador de código / validador de código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Mi ejemplo</a:t>
            </a:r>
            <a:endParaRPr/>
          </a:p>
        </p:txBody>
      </p:sp>
      <p:sp>
        <p:nvSpPr>
          <p:cNvPr id="80" name="Google Shape;80;p5"/>
          <p:cNvSpPr txBox="1"/>
          <p:nvPr/>
        </p:nvSpPr>
        <p:spPr>
          <a:xfrm>
            <a:off x="503750" y="1247825"/>
            <a:ext cx="78732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Quiero demostrar que el modelo Flor es un buen modelo para un Chatbot de asistencia al cliente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Para demostrar que funciona lo voy a testear con un RAG sencillo.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Mi ejemplo</a:t>
            </a:r>
            <a:endParaRPr/>
          </a:p>
        </p:txBody>
      </p:sp>
      <p:sp>
        <p:nvSpPr>
          <p:cNvPr id="86" name="Google Shape;86;p6"/>
          <p:cNvSpPr txBox="1"/>
          <p:nvPr/>
        </p:nvSpPr>
        <p:spPr>
          <a:xfrm>
            <a:off x="503750" y="1247825"/>
            <a:ext cx="78732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https://colab.research.google.com/drive/1MkqKv7-OLGZHVOsypwZBlL6k--aEtQbi?usp=sharing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https://colab.research.google.com/drive/1jkRpz7VjdJsW4GVJ2DZu35ITQ0oPkro9?usp=sharing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Entregables</a:t>
            </a:r>
            <a:endParaRPr/>
          </a:p>
        </p:txBody>
      </p:sp>
      <p:sp>
        <p:nvSpPr>
          <p:cNvPr id="92" name="Google Shape;92;p7"/>
          <p:cNvSpPr txBox="1"/>
          <p:nvPr/>
        </p:nvSpPr>
        <p:spPr>
          <a:xfrm>
            <a:off x="503750" y="1247825"/>
            <a:ext cx="78732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Notebooks al Github.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Una pequeña presentación explicando el problema, como buscais resolverlo y las conclusiones.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Los modelos/datasets/spaces que subais a Hugging Face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Una publicación a Linkedin con todo lo trabajado (opcional)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Esto último de Linkedin!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Bonus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503750" y="1247825"/>
            <a:ext cx="82545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0" i="0" lang="es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https://docs.streamlit.io/develop/tutorials/llms/build-conversational-apps</a:t>
            </a:r>
            <a:br>
              <a:rPr b="0" i="0" lang="es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550875" y="3900350"/>
            <a:ext cx="56700" cy="7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665175" y="3832900"/>
            <a:ext cx="3429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Eric Risco de la Torre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erisco@icloud.com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https://www.linkedin.com/in/erisco-and/</a:t>
            </a:r>
            <a:r>
              <a:rPr b="0" i="0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