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12" r:id="rId4"/>
    <p:sldId id="259" r:id="rId5"/>
    <p:sldId id="313" r:id="rId6"/>
    <p:sldId id="260" r:id="rId7"/>
    <p:sldId id="261" r:id="rId8"/>
    <p:sldId id="262" r:id="rId9"/>
    <p:sldId id="263" r:id="rId10"/>
    <p:sldId id="264" r:id="rId11"/>
    <p:sldId id="265" r:id="rId12"/>
    <p:sldId id="266" r:id="rId13"/>
    <p:sldId id="267" r:id="rId14"/>
    <p:sldId id="314" r:id="rId15"/>
    <p:sldId id="315" r:id="rId16"/>
    <p:sldId id="317" r:id="rId17"/>
    <p:sldId id="31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318" r:id="rId36"/>
    <p:sldId id="319" r:id="rId37"/>
    <p:sldId id="311" r:id="rId38"/>
  </p:sldIdLst>
  <p:sldSz cx="12192000" cy="6858000"/>
  <p:notesSz cx="12192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p:cViewPr varScale="1">
        <p:scale>
          <a:sx n="73" d="100"/>
          <a:sy n="73" d="100"/>
        </p:scale>
        <p:origin x="59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277912" y="6380986"/>
            <a:ext cx="1657998" cy="371819"/>
          </a:xfrm>
          <a:prstGeom prst="rect">
            <a:avLst/>
          </a:prstGeom>
        </p:spPr>
      </p:pic>
      <p:pic>
        <p:nvPicPr>
          <p:cNvPr id="17" name="bg object 17"/>
          <p:cNvPicPr/>
          <p:nvPr/>
        </p:nvPicPr>
        <p:blipFill>
          <a:blip r:embed="rId3" cstate="print"/>
          <a:stretch>
            <a:fillRect/>
          </a:stretch>
        </p:blipFill>
        <p:spPr>
          <a:xfrm>
            <a:off x="3461095" y="1134611"/>
            <a:ext cx="5234730" cy="5233854"/>
          </a:xfrm>
          <a:prstGeom prst="rect">
            <a:avLst/>
          </a:prstGeom>
        </p:spPr>
      </p:pic>
      <p:pic>
        <p:nvPicPr>
          <p:cNvPr id="18" name="bg object 18"/>
          <p:cNvPicPr/>
          <p:nvPr/>
        </p:nvPicPr>
        <p:blipFill>
          <a:blip r:embed="rId4" cstate="print"/>
          <a:stretch>
            <a:fillRect/>
          </a:stretch>
        </p:blipFill>
        <p:spPr>
          <a:xfrm>
            <a:off x="289656" y="6347549"/>
            <a:ext cx="1235807" cy="434023"/>
          </a:xfrm>
          <a:prstGeom prst="rect">
            <a:avLst/>
          </a:prstGeom>
        </p:spPr>
      </p:pic>
      <p:sp>
        <p:nvSpPr>
          <p:cNvPr id="19" name="bg object 19"/>
          <p:cNvSpPr/>
          <p:nvPr/>
        </p:nvSpPr>
        <p:spPr>
          <a:xfrm>
            <a:off x="218693" y="118110"/>
            <a:ext cx="79375" cy="599440"/>
          </a:xfrm>
          <a:custGeom>
            <a:avLst/>
            <a:gdLst/>
            <a:ahLst/>
            <a:cxnLst/>
            <a:rect l="l" t="t" r="r" b="b"/>
            <a:pathLst>
              <a:path w="79375" h="599440">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ln w="38099">
            <a:solidFill>
              <a:srgbClr val="FF5800"/>
            </a:solidFill>
          </a:ln>
        </p:spPr>
        <p:txBody>
          <a:bodyPr wrap="square" lIns="0" tIns="0" rIns="0" bIns="0" rtlCol="0"/>
          <a:lstStyle/>
          <a:p>
            <a:endParaRPr/>
          </a:p>
        </p:txBody>
      </p:sp>
      <p:sp>
        <p:nvSpPr>
          <p:cNvPr id="20" name="bg object 20"/>
          <p:cNvSpPr/>
          <p:nvPr/>
        </p:nvSpPr>
        <p:spPr>
          <a:xfrm>
            <a:off x="11929109" y="118110"/>
            <a:ext cx="79375" cy="599440"/>
          </a:xfrm>
          <a:custGeom>
            <a:avLst/>
            <a:gdLst/>
            <a:ahLst/>
            <a:cxnLst/>
            <a:rect l="l" t="t" r="r" b="b"/>
            <a:pathLst>
              <a:path w="79375" h="599440">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ln w="38100">
            <a:solidFill>
              <a:srgbClr val="FF5800"/>
            </a:solidFill>
          </a:ln>
        </p:spPr>
        <p:txBody>
          <a:bodyPr wrap="square" lIns="0" tIns="0" rIns="0" bIns="0" rtlCol="0"/>
          <a:lstStyle/>
          <a:p>
            <a:endParaRPr/>
          </a:p>
        </p:txBody>
      </p:sp>
      <p:pic>
        <p:nvPicPr>
          <p:cNvPr id="21" name="bg object 21"/>
          <p:cNvPicPr/>
          <p:nvPr/>
        </p:nvPicPr>
        <p:blipFill>
          <a:blip r:embed="rId5" cstate="print"/>
          <a:stretch>
            <a:fillRect/>
          </a:stretch>
        </p:blipFill>
        <p:spPr>
          <a:xfrm>
            <a:off x="0" y="4079747"/>
            <a:ext cx="2874263" cy="2231136"/>
          </a:xfrm>
          <a:prstGeom prst="rect">
            <a:avLst/>
          </a:prstGeom>
        </p:spPr>
      </p:pic>
      <p:sp>
        <p:nvSpPr>
          <p:cNvPr id="2" name="Holder 2"/>
          <p:cNvSpPr>
            <a:spLocks noGrp="1"/>
          </p:cNvSpPr>
          <p:nvPr>
            <p:ph type="ctrTitle"/>
          </p:nvPr>
        </p:nvSpPr>
        <p:spPr>
          <a:xfrm>
            <a:off x="3986911" y="110108"/>
            <a:ext cx="4218177" cy="513715"/>
          </a:xfrm>
          <a:prstGeom prst="rect">
            <a:avLst/>
          </a:prstGeom>
        </p:spPr>
        <p:txBody>
          <a:bodyPr wrap="square" lIns="0" tIns="0" rIns="0" bIns="0">
            <a:spAutoFit/>
          </a:bodyPr>
          <a:lstStyle>
            <a:lvl1pPr>
              <a:defRPr sz="3200" b="1" i="0">
                <a:solidFill>
                  <a:srgbClr val="FF58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58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277912" y="6380986"/>
            <a:ext cx="1657998" cy="371819"/>
          </a:xfrm>
          <a:prstGeom prst="rect">
            <a:avLst/>
          </a:prstGeom>
        </p:spPr>
      </p:pic>
      <p:pic>
        <p:nvPicPr>
          <p:cNvPr id="17" name="bg object 17"/>
          <p:cNvPicPr/>
          <p:nvPr/>
        </p:nvPicPr>
        <p:blipFill>
          <a:blip r:embed="rId3" cstate="print"/>
          <a:stretch>
            <a:fillRect/>
          </a:stretch>
        </p:blipFill>
        <p:spPr>
          <a:xfrm>
            <a:off x="3461095" y="1134611"/>
            <a:ext cx="5234730" cy="5233854"/>
          </a:xfrm>
          <a:prstGeom prst="rect">
            <a:avLst/>
          </a:prstGeom>
        </p:spPr>
      </p:pic>
      <p:pic>
        <p:nvPicPr>
          <p:cNvPr id="18" name="bg object 18"/>
          <p:cNvPicPr/>
          <p:nvPr/>
        </p:nvPicPr>
        <p:blipFill>
          <a:blip r:embed="rId4" cstate="print"/>
          <a:stretch>
            <a:fillRect/>
          </a:stretch>
        </p:blipFill>
        <p:spPr>
          <a:xfrm>
            <a:off x="289656" y="6347549"/>
            <a:ext cx="1235807" cy="434023"/>
          </a:xfrm>
          <a:prstGeom prst="rect">
            <a:avLst/>
          </a:prstGeom>
        </p:spPr>
      </p:pic>
      <p:sp>
        <p:nvSpPr>
          <p:cNvPr id="19" name="bg object 19"/>
          <p:cNvSpPr/>
          <p:nvPr/>
        </p:nvSpPr>
        <p:spPr>
          <a:xfrm>
            <a:off x="218693" y="118110"/>
            <a:ext cx="79375" cy="599440"/>
          </a:xfrm>
          <a:custGeom>
            <a:avLst/>
            <a:gdLst/>
            <a:ahLst/>
            <a:cxnLst/>
            <a:rect l="l" t="t" r="r" b="b"/>
            <a:pathLst>
              <a:path w="79375" h="599440">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ln w="38099">
            <a:solidFill>
              <a:srgbClr val="FF5800"/>
            </a:solidFill>
          </a:ln>
        </p:spPr>
        <p:txBody>
          <a:bodyPr wrap="square" lIns="0" tIns="0" rIns="0" bIns="0" rtlCol="0"/>
          <a:lstStyle/>
          <a:p>
            <a:endParaRPr/>
          </a:p>
        </p:txBody>
      </p:sp>
      <p:sp>
        <p:nvSpPr>
          <p:cNvPr id="20" name="bg object 20"/>
          <p:cNvSpPr/>
          <p:nvPr/>
        </p:nvSpPr>
        <p:spPr>
          <a:xfrm>
            <a:off x="11929109" y="118110"/>
            <a:ext cx="79375" cy="599440"/>
          </a:xfrm>
          <a:custGeom>
            <a:avLst/>
            <a:gdLst/>
            <a:ahLst/>
            <a:cxnLst/>
            <a:rect l="l" t="t" r="r" b="b"/>
            <a:pathLst>
              <a:path w="79375" h="599440">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ln w="38100">
            <a:solidFill>
              <a:srgbClr val="FF5800"/>
            </a:solidFill>
          </a:ln>
        </p:spPr>
        <p:txBody>
          <a:bodyPr wrap="square" lIns="0" tIns="0" rIns="0" bIns="0" rtlCol="0"/>
          <a:lstStyle/>
          <a:p>
            <a:endParaRPr/>
          </a:p>
        </p:txBody>
      </p:sp>
      <p:pic>
        <p:nvPicPr>
          <p:cNvPr id="21" name="bg object 21"/>
          <p:cNvPicPr/>
          <p:nvPr/>
        </p:nvPicPr>
        <p:blipFill>
          <a:blip r:embed="rId5" cstate="print"/>
          <a:stretch>
            <a:fillRect/>
          </a:stretch>
        </p:blipFill>
        <p:spPr>
          <a:xfrm>
            <a:off x="0" y="4079747"/>
            <a:ext cx="2874263" cy="2231136"/>
          </a:xfrm>
          <a:prstGeom prst="rect">
            <a:avLst/>
          </a:prstGeom>
        </p:spPr>
      </p:pic>
      <p:sp>
        <p:nvSpPr>
          <p:cNvPr id="2" name="Holder 2"/>
          <p:cNvSpPr>
            <a:spLocks noGrp="1"/>
          </p:cNvSpPr>
          <p:nvPr>
            <p:ph type="title"/>
          </p:nvPr>
        </p:nvSpPr>
        <p:spPr/>
        <p:txBody>
          <a:bodyPr lIns="0" tIns="0" rIns="0" bIns="0"/>
          <a:lstStyle>
            <a:lvl1pPr>
              <a:defRPr sz="3200" b="1" i="0">
                <a:solidFill>
                  <a:srgbClr val="FF58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58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277912" y="6380986"/>
            <a:ext cx="1657998" cy="371819"/>
          </a:xfrm>
          <a:prstGeom prst="rect">
            <a:avLst/>
          </a:prstGeom>
        </p:spPr>
      </p:pic>
      <p:pic>
        <p:nvPicPr>
          <p:cNvPr id="17" name="bg object 17"/>
          <p:cNvPicPr/>
          <p:nvPr/>
        </p:nvPicPr>
        <p:blipFill>
          <a:blip r:embed="rId8" cstate="print"/>
          <a:stretch>
            <a:fillRect/>
          </a:stretch>
        </p:blipFill>
        <p:spPr>
          <a:xfrm>
            <a:off x="3461095" y="1134611"/>
            <a:ext cx="5234730" cy="5233854"/>
          </a:xfrm>
          <a:prstGeom prst="rect">
            <a:avLst/>
          </a:prstGeom>
        </p:spPr>
      </p:pic>
      <p:pic>
        <p:nvPicPr>
          <p:cNvPr id="18" name="bg object 18"/>
          <p:cNvPicPr/>
          <p:nvPr/>
        </p:nvPicPr>
        <p:blipFill>
          <a:blip r:embed="rId9" cstate="print"/>
          <a:stretch>
            <a:fillRect/>
          </a:stretch>
        </p:blipFill>
        <p:spPr>
          <a:xfrm>
            <a:off x="289656" y="6347549"/>
            <a:ext cx="1235807" cy="434023"/>
          </a:xfrm>
          <a:prstGeom prst="rect">
            <a:avLst/>
          </a:prstGeom>
        </p:spPr>
      </p:pic>
      <p:sp>
        <p:nvSpPr>
          <p:cNvPr id="19" name="bg object 19"/>
          <p:cNvSpPr/>
          <p:nvPr/>
        </p:nvSpPr>
        <p:spPr>
          <a:xfrm>
            <a:off x="218693" y="118110"/>
            <a:ext cx="79375" cy="599440"/>
          </a:xfrm>
          <a:custGeom>
            <a:avLst/>
            <a:gdLst/>
            <a:ahLst/>
            <a:cxnLst/>
            <a:rect l="l" t="t" r="r" b="b"/>
            <a:pathLst>
              <a:path w="79375" h="599440">
                <a:moveTo>
                  <a:pt x="79248" y="598932"/>
                </a:moveTo>
                <a:lnTo>
                  <a:pt x="48402" y="598932"/>
                </a:lnTo>
                <a:lnTo>
                  <a:pt x="23212" y="598932"/>
                </a:lnTo>
                <a:lnTo>
                  <a:pt x="6228" y="598932"/>
                </a:lnTo>
                <a:lnTo>
                  <a:pt x="0" y="598932"/>
                </a:lnTo>
                <a:lnTo>
                  <a:pt x="0" y="0"/>
                </a:lnTo>
                <a:lnTo>
                  <a:pt x="6228" y="0"/>
                </a:lnTo>
                <a:lnTo>
                  <a:pt x="23212" y="0"/>
                </a:lnTo>
                <a:lnTo>
                  <a:pt x="48402" y="0"/>
                </a:lnTo>
                <a:lnTo>
                  <a:pt x="79248" y="0"/>
                </a:lnTo>
              </a:path>
            </a:pathLst>
          </a:custGeom>
          <a:ln w="38099">
            <a:solidFill>
              <a:srgbClr val="FF5800"/>
            </a:solidFill>
          </a:ln>
        </p:spPr>
        <p:txBody>
          <a:bodyPr wrap="square" lIns="0" tIns="0" rIns="0" bIns="0" rtlCol="0"/>
          <a:lstStyle/>
          <a:p>
            <a:endParaRPr/>
          </a:p>
        </p:txBody>
      </p:sp>
      <p:sp>
        <p:nvSpPr>
          <p:cNvPr id="20" name="bg object 20"/>
          <p:cNvSpPr/>
          <p:nvPr/>
        </p:nvSpPr>
        <p:spPr>
          <a:xfrm>
            <a:off x="11929109" y="118110"/>
            <a:ext cx="79375" cy="599440"/>
          </a:xfrm>
          <a:custGeom>
            <a:avLst/>
            <a:gdLst/>
            <a:ahLst/>
            <a:cxnLst/>
            <a:rect l="l" t="t" r="r" b="b"/>
            <a:pathLst>
              <a:path w="79375" h="599440">
                <a:moveTo>
                  <a:pt x="0" y="0"/>
                </a:moveTo>
                <a:lnTo>
                  <a:pt x="30866" y="0"/>
                </a:lnTo>
                <a:lnTo>
                  <a:pt x="56054" y="0"/>
                </a:lnTo>
                <a:lnTo>
                  <a:pt x="73026" y="0"/>
                </a:lnTo>
                <a:lnTo>
                  <a:pt x="79248" y="0"/>
                </a:lnTo>
                <a:lnTo>
                  <a:pt x="79248" y="598932"/>
                </a:lnTo>
                <a:lnTo>
                  <a:pt x="73026" y="598932"/>
                </a:lnTo>
                <a:lnTo>
                  <a:pt x="56054" y="598932"/>
                </a:lnTo>
                <a:lnTo>
                  <a:pt x="30866" y="598932"/>
                </a:lnTo>
                <a:lnTo>
                  <a:pt x="0" y="598932"/>
                </a:lnTo>
              </a:path>
            </a:pathLst>
          </a:custGeom>
          <a:ln w="38100">
            <a:solidFill>
              <a:srgbClr val="FF5800"/>
            </a:solidFill>
          </a:ln>
        </p:spPr>
        <p:txBody>
          <a:bodyPr wrap="square" lIns="0" tIns="0" rIns="0" bIns="0" rtlCol="0"/>
          <a:lstStyle/>
          <a:p>
            <a:endParaRPr/>
          </a:p>
        </p:txBody>
      </p:sp>
      <p:sp>
        <p:nvSpPr>
          <p:cNvPr id="2" name="Holder 2"/>
          <p:cNvSpPr>
            <a:spLocks noGrp="1"/>
          </p:cNvSpPr>
          <p:nvPr>
            <p:ph type="title"/>
          </p:nvPr>
        </p:nvSpPr>
        <p:spPr>
          <a:xfrm>
            <a:off x="2756789" y="110108"/>
            <a:ext cx="6678421" cy="513715"/>
          </a:xfrm>
          <a:prstGeom prst="rect">
            <a:avLst/>
          </a:prstGeom>
        </p:spPr>
        <p:txBody>
          <a:bodyPr wrap="square" lIns="0" tIns="0" rIns="0" bIns="0">
            <a:spAutoFit/>
          </a:bodyPr>
          <a:lstStyle>
            <a:lvl1pPr>
              <a:defRPr sz="3200" b="1" i="0">
                <a:solidFill>
                  <a:srgbClr val="FF5800"/>
                </a:solidFill>
                <a:latin typeface="Calibri"/>
                <a:cs typeface="Calibri"/>
              </a:defRPr>
            </a:lvl1pPr>
          </a:lstStyle>
          <a:p>
            <a:endParaRPr/>
          </a:p>
        </p:txBody>
      </p:sp>
      <p:sp>
        <p:nvSpPr>
          <p:cNvPr id="3" name="Holder 3"/>
          <p:cNvSpPr>
            <a:spLocks noGrp="1"/>
          </p:cNvSpPr>
          <p:nvPr>
            <p:ph type="body" idx="1"/>
          </p:nvPr>
        </p:nvSpPr>
        <p:spPr>
          <a:xfrm>
            <a:off x="311911" y="1403045"/>
            <a:ext cx="11568176" cy="20859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77912" y="6380986"/>
            <a:ext cx="1657998" cy="371819"/>
          </a:xfrm>
          <a:prstGeom prst="rect">
            <a:avLst/>
          </a:prstGeom>
        </p:spPr>
      </p:pic>
      <p:pic>
        <p:nvPicPr>
          <p:cNvPr id="3" name="object 3"/>
          <p:cNvPicPr/>
          <p:nvPr/>
        </p:nvPicPr>
        <p:blipFill>
          <a:blip r:embed="rId3" cstate="print"/>
          <a:stretch>
            <a:fillRect/>
          </a:stretch>
        </p:blipFill>
        <p:spPr>
          <a:xfrm>
            <a:off x="3461095" y="1134611"/>
            <a:ext cx="5234730" cy="5233854"/>
          </a:xfrm>
          <a:prstGeom prst="rect">
            <a:avLst/>
          </a:prstGeom>
        </p:spPr>
      </p:pic>
      <p:grpSp>
        <p:nvGrpSpPr>
          <p:cNvPr id="4" name="object 4"/>
          <p:cNvGrpSpPr/>
          <p:nvPr/>
        </p:nvGrpSpPr>
        <p:grpSpPr>
          <a:xfrm>
            <a:off x="51381" y="0"/>
            <a:ext cx="12192000" cy="6858000"/>
            <a:chOff x="0" y="0"/>
            <a:chExt cx="12192000" cy="6858000"/>
          </a:xfrm>
        </p:grpSpPr>
        <p:pic>
          <p:nvPicPr>
            <p:cNvPr id="5" name="object 5"/>
            <p:cNvPicPr/>
            <p:nvPr/>
          </p:nvPicPr>
          <p:blipFill>
            <a:blip r:embed="rId4" cstate="print"/>
            <a:stretch>
              <a:fillRect/>
            </a:stretch>
          </p:blipFill>
          <p:spPr>
            <a:xfrm>
              <a:off x="289656" y="6347549"/>
              <a:ext cx="1235807" cy="434023"/>
            </a:xfrm>
            <a:prstGeom prst="rect">
              <a:avLst/>
            </a:prstGeom>
          </p:spPr>
        </p:pic>
        <p:pic>
          <p:nvPicPr>
            <p:cNvPr id="6" name="object 6"/>
            <p:cNvPicPr/>
            <p:nvPr/>
          </p:nvPicPr>
          <p:blipFill>
            <a:blip r:embed="rId5" cstate="print"/>
            <a:stretch>
              <a:fillRect/>
            </a:stretch>
          </p:blipFill>
          <p:spPr>
            <a:xfrm>
              <a:off x="1524000" y="0"/>
              <a:ext cx="9144000" cy="6858000"/>
            </a:xfrm>
            <a:prstGeom prst="rect">
              <a:avLst/>
            </a:prstGeom>
          </p:spPr>
        </p:pic>
        <p:pic>
          <p:nvPicPr>
            <p:cNvPr id="7" name="object 7"/>
            <p:cNvPicPr/>
            <p:nvPr/>
          </p:nvPicPr>
          <p:blipFill>
            <a:blip r:embed="rId6" cstate="print"/>
            <a:stretch>
              <a:fillRect/>
            </a:stretch>
          </p:blipFill>
          <p:spPr>
            <a:xfrm>
              <a:off x="0" y="0"/>
              <a:ext cx="1562100" cy="6857998"/>
            </a:xfrm>
            <a:prstGeom prst="rect">
              <a:avLst/>
            </a:prstGeom>
          </p:spPr>
        </p:pic>
        <p:pic>
          <p:nvPicPr>
            <p:cNvPr id="8" name="object 8"/>
            <p:cNvPicPr/>
            <p:nvPr/>
          </p:nvPicPr>
          <p:blipFill>
            <a:blip r:embed="rId6" cstate="print"/>
            <a:stretch>
              <a:fillRect/>
            </a:stretch>
          </p:blipFill>
          <p:spPr>
            <a:xfrm>
              <a:off x="10629900" y="0"/>
              <a:ext cx="1562100" cy="6857998"/>
            </a:xfrm>
            <a:prstGeom prst="rect">
              <a:avLst/>
            </a:prstGeom>
          </p:spPr>
        </p:pic>
      </p:grpSp>
      <p:pic>
        <p:nvPicPr>
          <p:cNvPr id="11" name="object 11"/>
          <p:cNvPicPr/>
          <p:nvPr/>
        </p:nvPicPr>
        <p:blipFill>
          <a:blip r:embed="rId7" cstate="print"/>
          <a:stretch>
            <a:fillRect/>
          </a:stretch>
        </p:blipFill>
        <p:spPr>
          <a:xfrm>
            <a:off x="3842003" y="2037588"/>
            <a:ext cx="4525517" cy="1338834"/>
          </a:xfrm>
          <a:prstGeom prst="rect">
            <a:avLst/>
          </a:prstGeom>
        </p:spPr>
      </p:pic>
      <p:sp>
        <p:nvSpPr>
          <p:cNvPr id="12" name="object 12"/>
          <p:cNvSpPr txBox="1"/>
          <p:nvPr/>
        </p:nvSpPr>
        <p:spPr>
          <a:xfrm>
            <a:off x="4216146" y="2191258"/>
            <a:ext cx="3761104"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FFFFFF"/>
                </a:solidFill>
                <a:latin typeface="Calibri"/>
                <a:cs typeface="Calibri"/>
              </a:rPr>
              <a:t>1.</a:t>
            </a:r>
            <a:r>
              <a:rPr sz="4800" spc="-70" dirty="0">
                <a:solidFill>
                  <a:srgbClr val="FFFFFF"/>
                </a:solidFill>
                <a:latin typeface="Calibri"/>
                <a:cs typeface="Calibri"/>
              </a:rPr>
              <a:t> </a:t>
            </a:r>
            <a:r>
              <a:rPr sz="4800" spc="-15" dirty="0">
                <a:solidFill>
                  <a:srgbClr val="FFFFFF"/>
                </a:solidFill>
                <a:latin typeface="Calibri"/>
                <a:cs typeface="Calibri"/>
              </a:rPr>
              <a:t>Introducción</a:t>
            </a:r>
            <a:endParaRPr sz="4800" dirty="0">
              <a:latin typeface="Calibri"/>
              <a:cs typeface="Calibri"/>
            </a:endParaRPr>
          </a:p>
        </p:txBody>
      </p:sp>
      <p:sp>
        <p:nvSpPr>
          <p:cNvPr id="13" name="object 13"/>
          <p:cNvSpPr txBox="1"/>
          <p:nvPr/>
        </p:nvSpPr>
        <p:spPr>
          <a:xfrm>
            <a:off x="3915917" y="4197222"/>
            <a:ext cx="435800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Mtro.</a:t>
            </a:r>
            <a:r>
              <a:rPr sz="2400" spc="-40" dirty="0">
                <a:solidFill>
                  <a:srgbClr val="FFFFFF"/>
                </a:solidFill>
                <a:latin typeface="Calibri"/>
                <a:cs typeface="Calibri"/>
              </a:rPr>
              <a:t> </a:t>
            </a:r>
            <a:r>
              <a:rPr sz="2400" spc="-15" dirty="0">
                <a:solidFill>
                  <a:srgbClr val="FFFFFF"/>
                </a:solidFill>
                <a:latin typeface="Calibri"/>
                <a:cs typeface="Calibri"/>
              </a:rPr>
              <a:t>Roberto</a:t>
            </a:r>
            <a:r>
              <a:rPr sz="2400" spc="-40" dirty="0">
                <a:solidFill>
                  <a:srgbClr val="FFFFFF"/>
                </a:solidFill>
                <a:latin typeface="Calibri"/>
                <a:cs typeface="Calibri"/>
              </a:rPr>
              <a:t> </a:t>
            </a:r>
            <a:r>
              <a:rPr sz="2400" spc="-5" dirty="0">
                <a:solidFill>
                  <a:srgbClr val="FFFFFF"/>
                </a:solidFill>
                <a:latin typeface="Calibri"/>
                <a:cs typeface="Calibri"/>
              </a:rPr>
              <a:t>Arturo</a:t>
            </a:r>
            <a:r>
              <a:rPr sz="2400" spc="-35" dirty="0">
                <a:solidFill>
                  <a:srgbClr val="FFFFFF"/>
                </a:solidFill>
                <a:latin typeface="Calibri"/>
                <a:cs typeface="Calibri"/>
              </a:rPr>
              <a:t> </a:t>
            </a:r>
            <a:r>
              <a:rPr sz="2400" spc="-10" dirty="0">
                <a:solidFill>
                  <a:srgbClr val="FFFFFF"/>
                </a:solidFill>
                <a:latin typeface="Calibri"/>
                <a:cs typeface="Calibri"/>
              </a:rPr>
              <a:t>Morales</a:t>
            </a:r>
            <a:r>
              <a:rPr sz="2400" spc="-35" dirty="0">
                <a:solidFill>
                  <a:srgbClr val="FFFFFF"/>
                </a:solidFill>
                <a:latin typeface="Calibri"/>
                <a:cs typeface="Calibri"/>
              </a:rPr>
              <a:t> </a:t>
            </a:r>
            <a:r>
              <a:rPr sz="2400" spc="-5" dirty="0">
                <a:solidFill>
                  <a:srgbClr val="FFFFFF"/>
                </a:solidFill>
                <a:latin typeface="Calibri"/>
                <a:cs typeface="Calibri"/>
              </a:rPr>
              <a:t>Cruz</a:t>
            </a:r>
            <a:endParaRPr sz="2400">
              <a:latin typeface="Calibri"/>
              <a:cs typeface="Calibri"/>
            </a:endParaRPr>
          </a:p>
        </p:txBody>
      </p:sp>
      <p:grpSp>
        <p:nvGrpSpPr>
          <p:cNvPr id="14" name="object 14"/>
          <p:cNvGrpSpPr/>
          <p:nvPr/>
        </p:nvGrpSpPr>
        <p:grpSpPr>
          <a:xfrm>
            <a:off x="0" y="0"/>
            <a:ext cx="2241550" cy="183515"/>
            <a:chOff x="0" y="0"/>
            <a:chExt cx="2241550" cy="183515"/>
          </a:xfrm>
        </p:grpSpPr>
        <p:sp>
          <p:nvSpPr>
            <p:cNvPr id="15" name="object 15"/>
            <p:cNvSpPr/>
            <p:nvPr/>
          </p:nvSpPr>
          <p:spPr>
            <a:xfrm>
              <a:off x="0" y="0"/>
              <a:ext cx="2235200" cy="177165"/>
            </a:xfrm>
            <a:custGeom>
              <a:avLst/>
              <a:gdLst/>
              <a:ahLst/>
              <a:cxnLst/>
              <a:rect l="l" t="t" r="r" b="b"/>
              <a:pathLst>
                <a:path w="2235200" h="177165">
                  <a:moveTo>
                    <a:pt x="2235200" y="0"/>
                  </a:moveTo>
                  <a:lnTo>
                    <a:pt x="0" y="0"/>
                  </a:lnTo>
                  <a:lnTo>
                    <a:pt x="0" y="177165"/>
                  </a:lnTo>
                  <a:lnTo>
                    <a:pt x="2235200" y="177165"/>
                  </a:lnTo>
                  <a:lnTo>
                    <a:pt x="2235200" y="0"/>
                  </a:lnTo>
                  <a:close/>
                </a:path>
              </a:pathLst>
            </a:custGeom>
            <a:solidFill>
              <a:srgbClr val="F9ECE7"/>
            </a:solidFill>
          </p:spPr>
          <p:txBody>
            <a:bodyPr wrap="square" lIns="0" tIns="0" rIns="0" bIns="0" rtlCol="0"/>
            <a:lstStyle/>
            <a:p>
              <a:endParaRPr/>
            </a:p>
          </p:txBody>
        </p:sp>
        <p:sp>
          <p:nvSpPr>
            <p:cNvPr id="16" name="object 16"/>
            <p:cNvSpPr/>
            <p:nvPr/>
          </p:nvSpPr>
          <p:spPr>
            <a:xfrm>
              <a:off x="0" y="0"/>
              <a:ext cx="2241550" cy="183515"/>
            </a:xfrm>
            <a:custGeom>
              <a:avLst/>
              <a:gdLst/>
              <a:ahLst/>
              <a:cxnLst/>
              <a:rect l="l" t="t" r="r" b="b"/>
              <a:pathLst>
                <a:path w="2241550" h="183515">
                  <a:moveTo>
                    <a:pt x="2241550" y="0"/>
                  </a:moveTo>
                  <a:lnTo>
                    <a:pt x="2228850" y="0"/>
                  </a:lnTo>
                  <a:lnTo>
                    <a:pt x="2228850" y="6350"/>
                  </a:lnTo>
                  <a:lnTo>
                    <a:pt x="2228850" y="170815"/>
                  </a:lnTo>
                  <a:lnTo>
                    <a:pt x="6350" y="170815"/>
                  </a:lnTo>
                  <a:lnTo>
                    <a:pt x="6350" y="6350"/>
                  </a:lnTo>
                  <a:lnTo>
                    <a:pt x="2228850" y="6350"/>
                  </a:lnTo>
                  <a:lnTo>
                    <a:pt x="2228850" y="0"/>
                  </a:lnTo>
                  <a:lnTo>
                    <a:pt x="6350" y="0"/>
                  </a:lnTo>
                  <a:lnTo>
                    <a:pt x="0" y="0"/>
                  </a:lnTo>
                  <a:lnTo>
                    <a:pt x="0" y="6350"/>
                  </a:lnTo>
                  <a:lnTo>
                    <a:pt x="0" y="170815"/>
                  </a:lnTo>
                  <a:lnTo>
                    <a:pt x="0" y="183515"/>
                  </a:lnTo>
                  <a:lnTo>
                    <a:pt x="6350" y="183515"/>
                  </a:lnTo>
                  <a:lnTo>
                    <a:pt x="2228850" y="183515"/>
                  </a:lnTo>
                  <a:lnTo>
                    <a:pt x="2241550" y="183515"/>
                  </a:lnTo>
                  <a:lnTo>
                    <a:pt x="2241550" y="170815"/>
                  </a:lnTo>
                  <a:lnTo>
                    <a:pt x="2241550" y="6350"/>
                  </a:lnTo>
                  <a:lnTo>
                    <a:pt x="2241550"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743813" y="0"/>
            <a:ext cx="74866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Calibri"/>
                <a:cs typeface="Calibri"/>
              </a:rPr>
              <a:t>Introducción</a:t>
            </a:r>
            <a:endParaRPr sz="1100">
              <a:latin typeface="Calibri"/>
              <a:cs typeface="Calibri"/>
            </a:endParaRPr>
          </a:p>
        </p:txBody>
      </p:sp>
      <p:sp>
        <p:nvSpPr>
          <p:cNvPr id="19" name="Título 18">
            <a:extLst>
              <a:ext uri="{FF2B5EF4-FFF2-40B4-BE49-F238E27FC236}">
                <a16:creationId xmlns:a16="http://schemas.microsoft.com/office/drawing/2014/main" id="{4458BED3-846C-44BE-9E77-139AF3792C84}"/>
              </a:ext>
            </a:extLst>
          </p:cNvPr>
          <p:cNvSpPr>
            <a:spLocks noGrp="1"/>
          </p:cNvSpPr>
          <p:nvPr>
            <p:ph type="title"/>
          </p:nvPr>
        </p:nvSpPr>
        <p:spPr/>
        <p:txBody>
          <a:bodyPr/>
          <a:lstStyle/>
          <a:p>
            <a:endParaRPr lang="es-MX"/>
          </a:p>
        </p:txBody>
      </p:sp>
      <p:sp>
        <p:nvSpPr>
          <p:cNvPr id="20" name="object 12">
            <a:extLst>
              <a:ext uri="{FF2B5EF4-FFF2-40B4-BE49-F238E27FC236}">
                <a16:creationId xmlns:a16="http://schemas.microsoft.com/office/drawing/2014/main" id="{A3F96586-350C-4A90-B0A2-9DF11C254E03}"/>
              </a:ext>
            </a:extLst>
          </p:cNvPr>
          <p:cNvSpPr txBox="1"/>
          <p:nvPr/>
        </p:nvSpPr>
        <p:spPr>
          <a:xfrm>
            <a:off x="4197908" y="1524166"/>
            <a:ext cx="3761104" cy="756920"/>
          </a:xfrm>
          <a:prstGeom prst="rect">
            <a:avLst/>
          </a:prstGeom>
        </p:spPr>
        <p:txBody>
          <a:bodyPr vert="horz" wrap="square" lIns="0" tIns="12700" rIns="0" bIns="0" rtlCol="0">
            <a:spAutoFit/>
          </a:bodyPr>
          <a:lstStyle/>
          <a:p>
            <a:pPr marL="12700">
              <a:lnSpc>
                <a:spcPct val="100000"/>
              </a:lnSpc>
              <a:spcBef>
                <a:spcPts val="100"/>
              </a:spcBef>
            </a:pPr>
            <a:r>
              <a:rPr lang="es-MX" sz="4800" dirty="0">
                <a:solidFill>
                  <a:srgbClr val="FFFFFF"/>
                </a:solidFill>
                <a:latin typeface="Calibri"/>
                <a:cs typeface="Calibri"/>
              </a:rPr>
              <a:t>Computación I</a:t>
            </a:r>
            <a:endParaRPr sz="4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6589" y="73533"/>
            <a:ext cx="5829935" cy="574040"/>
          </a:xfrm>
          <a:prstGeom prst="rect">
            <a:avLst/>
          </a:prstGeom>
        </p:spPr>
        <p:txBody>
          <a:bodyPr vert="horz" wrap="square" lIns="0" tIns="12700" rIns="0" bIns="0" rtlCol="0">
            <a:spAutoFit/>
          </a:bodyPr>
          <a:lstStyle/>
          <a:p>
            <a:pPr marL="12700">
              <a:lnSpc>
                <a:spcPct val="100000"/>
              </a:lnSpc>
              <a:spcBef>
                <a:spcPts val="100"/>
              </a:spcBef>
            </a:pPr>
            <a:r>
              <a:rPr sz="3600" spc="-5" dirty="0"/>
              <a:t>¿Qué</a:t>
            </a:r>
            <a:r>
              <a:rPr sz="3600" spc="-15" dirty="0"/>
              <a:t> </a:t>
            </a:r>
            <a:r>
              <a:rPr sz="3600" spc="-5" dirty="0"/>
              <a:t>es </a:t>
            </a:r>
            <a:r>
              <a:rPr sz="3600" dirty="0"/>
              <a:t>la</a:t>
            </a:r>
            <a:r>
              <a:rPr sz="3600" spc="-10" dirty="0"/>
              <a:t> </a:t>
            </a:r>
            <a:r>
              <a:rPr sz="3600" spc="-5" dirty="0"/>
              <a:t>“Ciencia de</a:t>
            </a:r>
            <a:r>
              <a:rPr sz="3600" spc="-15" dirty="0"/>
              <a:t> Datos”?</a:t>
            </a:r>
            <a:endParaRPr sz="3600"/>
          </a:p>
        </p:txBody>
      </p:sp>
      <p:sp>
        <p:nvSpPr>
          <p:cNvPr id="3" name="object 3"/>
          <p:cNvSpPr txBox="1"/>
          <p:nvPr/>
        </p:nvSpPr>
        <p:spPr>
          <a:xfrm>
            <a:off x="311911" y="792226"/>
            <a:ext cx="10551160" cy="47885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3200" spc="-5" dirty="0">
                <a:solidFill>
                  <a:srgbClr val="585858"/>
                </a:solidFill>
                <a:latin typeface="Calibri"/>
                <a:cs typeface="Calibri"/>
              </a:rPr>
              <a:t>Se </a:t>
            </a:r>
            <a:r>
              <a:rPr sz="3200" spc="-10" dirty="0">
                <a:solidFill>
                  <a:srgbClr val="585858"/>
                </a:solidFill>
                <a:latin typeface="Calibri"/>
                <a:cs typeface="Calibri"/>
              </a:rPr>
              <a:t>analizan</a:t>
            </a:r>
            <a:r>
              <a:rPr sz="3200" spc="20" dirty="0">
                <a:solidFill>
                  <a:srgbClr val="585858"/>
                </a:solidFill>
                <a:latin typeface="Calibri"/>
                <a:cs typeface="Calibri"/>
              </a:rPr>
              <a:t> </a:t>
            </a:r>
            <a:r>
              <a:rPr sz="3200" spc="-20" dirty="0">
                <a:solidFill>
                  <a:srgbClr val="585858"/>
                </a:solidFill>
                <a:latin typeface="Calibri"/>
                <a:cs typeface="Calibri"/>
              </a:rPr>
              <a:t>datos</a:t>
            </a:r>
            <a:r>
              <a:rPr sz="3200" spc="15" dirty="0">
                <a:solidFill>
                  <a:srgbClr val="585858"/>
                </a:solidFill>
                <a:latin typeface="Calibri"/>
                <a:cs typeface="Calibri"/>
              </a:rPr>
              <a:t> </a:t>
            </a:r>
            <a:r>
              <a:rPr sz="3200" spc="-5" dirty="0">
                <a:solidFill>
                  <a:srgbClr val="585858"/>
                </a:solidFill>
                <a:latin typeface="Calibri"/>
                <a:cs typeface="Calibri"/>
              </a:rPr>
              <a:t>que</a:t>
            </a:r>
            <a:r>
              <a:rPr sz="3200" dirty="0">
                <a:solidFill>
                  <a:srgbClr val="585858"/>
                </a:solidFill>
                <a:latin typeface="Calibri"/>
                <a:cs typeface="Calibri"/>
              </a:rPr>
              <a:t> </a:t>
            </a:r>
            <a:r>
              <a:rPr sz="3200" spc="-10" dirty="0">
                <a:solidFill>
                  <a:srgbClr val="585858"/>
                </a:solidFill>
                <a:latin typeface="Calibri"/>
                <a:cs typeface="Calibri"/>
              </a:rPr>
              <a:t>provienen</a:t>
            </a:r>
            <a:r>
              <a:rPr sz="3200" spc="5" dirty="0">
                <a:solidFill>
                  <a:srgbClr val="585858"/>
                </a:solidFill>
                <a:latin typeface="Calibri"/>
                <a:cs typeface="Calibri"/>
              </a:rPr>
              <a:t> </a:t>
            </a:r>
            <a:r>
              <a:rPr sz="3200" spc="-5" dirty="0">
                <a:solidFill>
                  <a:srgbClr val="585858"/>
                </a:solidFill>
                <a:latin typeface="Calibri"/>
                <a:cs typeface="Calibri"/>
              </a:rPr>
              <a:t>de</a:t>
            </a:r>
            <a:r>
              <a:rPr sz="3200" spc="-15" dirty="0">
                <a:solidFill>
                  <a:srgbClr val="585858"/>
                </a:solidFill>
                <a:latin typeface="Calibri"/>
                <a:cs typeface="Calibri"/>
              </a:rPr>
              <a:t> fuentes</a:t>
            </a:r>
            <a:r>
              <a:rPr sz="3200" spc="5" dirty="0">
                <a:solidFill>
                  <a:srgbClr val="585858"/>
                </a:solidFill>
                <a:latin typeface="Calibri"/>
                <a:cs typeface="Calibri"/>
              </a:rPr>
              <a:t> </a:t>
            </a:r>
            <a:r>
              <a:rPr sz="3200" spc="-5" dirty="0">
                <a:solidFill>
                  <a:srgbClr val="585858"/>
                </a:solidFill>
                <a:latin typeface="Calibri"/>
                <a:cs typeface="Calibri"/>
              </a:rPr>
              <a:t>variadas.</a:t>
            </a:r>
            <a:endParaRPr sz="3200">
              <a:latin typeface="Calibri"/>
              <a:cs typeface="Calibri"/>
            </a:endParaRPr>
          </a:p>
          <a:p>
            <a:pPr>
              <a:lnSpc>
                <a:spcPct val="100000"/>
              </a:lnSpc>
              <a:buClr>
                <a:srgbClr val="585858"/>
              </a:buClr>
              <a:buFont typeface="Arial MT"/>
              <a:buChar char="•"/>
            </a:pPr>
            <a:endParaRPr sz="4150">
              <a:latin typeface="Calibri"/>
              <a:cs typeface="Calibri"/>
            </a:endParaRPr>
          </a:p>
          <a:p>
            <a:pPr marL="241300" indent="-228600">
              <a:lnSpc>
                <a:spcPct val="100000"/>
              </a:lnSpc>
              <a:buFont typeface="Arial MT"/>
              <a:buChar char="•"/>
              <a:tabLst>
                <a:tab pos="241300" algn="l"/>
              </a:tabLst>
            </a:pPr>
            <a:r>
              <a:rPr sz="3200" spc="-5" dirty="0">
                <a:solidFill>
                  <a:srgbClr val="585858"/>
                </a:solidFill>
                <a:latin typeface="Calibri"/>
                <a:cs typeface="Calibri"/>
              </a:rPr>
              <a:t>Se </a:t>
            </a:r>
            <a:r>
              <a:rPr sz="3200" spc="-30" dirty="0">
                <a:solidFill>
                  <a:srgbClr val="585858"/>
                </a:solidFill>
                <a:latin typeface="Calibri"/>
                <a:cs typeface="Calibri"/>
              </a:rPr>
              <a:t>trata</a:t>
            </a:r>
            <a:r>
              <a:rPr sz="3200" dirty="0">
                <a:solidFill>
                  <a:srgbClr val="585858"/>
                </a:solidFill>
                <a:latin typeface="Calibri"/>
                <a:cs typeface="Calibri"/>
              </a:rPr>
              <a:t> </a:t>
            </a:r>
            <a:r>
              <a:rPr sz="3200" spc="-5" dirty="0">
                <a:solidFill>
                  <a:srgbClr val="585858"/>
                </a:solidFill>
                <a:latin typeface="Calibri"/>
                <a:cs typeface="Calibri"/>
              </a:rPr>
              <a:t>de </a:t>
            </a:r>
            <a:r>
              <a:rPr sz="3200" spc="-15" dirty="0">
                <a:solidFill>
                  <a:srgbClr val="585858"/>
                </a:solidFill>
                <a:latin typeface="Calibri"/>
                <a:cs typeface="Calibri"/>
              </a:rPr>
              <a:t>encontrar</a:t>
            </a:r>
            <a:r>
              <a:rPr sz="3200" spc="-20" dirty="0">
                <a:solidFill>
                  <a:srgbClr val="585858"/>
                </a:solidFill>
                <a:latin typeface="Calibri"/>
                <a:cs typeface="Calibri"/>
              </a:rPr>
              <a:t> </a:t>
            </a:r>
            <a:r>
              <a:rPr sz="3200" spc="-15" dirty="0">
                <a:solidFill>
                  <a:srgbClr val="585858"/>
                </a:solidFill>
                <a:latin typeface="Calibri"/>
                <a:cs typeface="Calibri"/>
              </a:rPr>
              <a:t>patrones</a:t>
            </a:r>
            <a:r>
              <a:rPr sz="3200" spc="-5" dirty="0">
                <a:solidFill>
                  <a:srgbClr val="585858"/>
                </a:solidFill>
                <a:latin typeface="Calibri"/>
                <a:cs typeface="Calibri"/>
              </a:rPr>
              <a:t> </a:t>
            </a:r>
            <a:r>
              <a:rPr sz="3200" dirty="0">
                <a:solidFill>
                  <a:srgbClr val="585858"/>
                </a:solidFill>
                <a:latin typeface="Calibri"/>
                <a:cs typeface="Calibri"/>
              </a:rPr>
              <a:t>en los </a:t>
            </a:r>
            <a:r>
              <a:rPr sz="3200" spc="-15" dirty="0">
                <a:solidFill>
                  <a:srgbClr val="585858"/>
                </a:solidFill>
                <a:latin typeface="Calibri"/>
                <a:cs typeface="Calibri"/>
              </a:rPr>
              <a:t>datos.</a:t>
            </a:r>
            <a:endParaRPr sz="3200">
              <a:latin typeface="Calibri"/>
              <a:cs typeface="Calibri"/>
            </a:endParaRPr>
          </a:p>
          <a:p>
            <a:pPr>
              <a:lnSpc>
                <a:spcPct val="100000"/>
              </a:lnSpc>
              <a:spcBef>
                <a:spcPts val="10"/>
              </a:spcBef>
              <a:buClr>
                <a:srgbClr val="585858"/>
              </a:buClr>
              <a:buFont typeface="Arial MT"/>
              <a:buChar char="•"/>
            </a:pPr>
            <a:endParaRPr sz="4500">
              <a:latin typeface="Calibri"/>
              <a:cs typeface="Calibri"/>
            </a:endParaRPr>
          </a:p>
          <a:p>
            <a:pPr marL="241300" marR="601980" indent="-228600">
              <a:lnSpc>
                <a:spcPts val="3460"/>
              </a:lnSpc>
              <a:spcBef>
                <a:spcPts val="5"/>
              </a:spcBef>
              <a:buFont typeface="Arial MT"/>
              <a:buChar char="•"/>
              <a:tabLst>
                <a:tab pos="241300" algn="l"/>
              </a:tabLst>
            </a:pPr>
            <a:r>
              <a:rPr sz="3200" dirty="0">
                <a:solidFill>
                  <a:srgbClr val="585858"/>
                </a:solidFill>
                <a:latin typeface="Calibri"/>
                <a:cs typeface="Calibri"/>
              </a:rPr>
              <a:t>Se</a:t>
            </a:r>
            <a:r>
              <a:rPr sz="3200" spc="-5" dirty="0">
                <a:solidFill>
                  <a:srgbClr val="585858"/>
                </a:solidFill>
                <a:latin typeface="Calibri"/>
                <a:cs typeface="Calibri"/>
              </a:rPr>
              <a:t> </a:t>
            </a:r>
            <a:r>
              <a:rPr sz="3200" spc="-10" dirty="0">
                <a:solidFill>
                  <a:srgbClr val="585858"/>
                </a:solidFill>
                <a:latin typeface="Calibri"/>
                <a:cs typeface="Calibri"/>
              </a:rPr>
              <a:t>monitorean</a:t>
            </a:r>
            <a:r>
              <a:rPr sz="3200" dirty="0">
                <a:solidFill>
                  <a:srgbClr val="585858"/>
                </a:solidFill>
                <a:latin typeface="Calibri"/>
                <a:cs typeface="Calibri"/>
              </a:rPr>
              <a:t> </a:t>
            </a:r>
            <a:r>
              <a:rPr sz="3200" spc="-25" dirty="0">
                <a:solidFill>
                  <a:srgbClr val="585858"/>
                </a:solidFill>
                <a:latin typeface="Calibri"/>
                <a:cs typeface="Calibri"/>
              </a:rPr>
              <a:t>Key</a:t>
            </a:r>
            <a:r>
              <a:rPr sz="3200" dirty="0">
                <a:solidFill>
                  <a:srgbClr val="585858"/>
                </a:solidFill>
                <a:latin typeface="Calibri"/>
                <a:cs typeface="Calibri"/>
              </a:rPr>
              <a:t> </a:t>
            </a:r>
            <a:r>
              <a:rPr sz="3200" spc="-15" dirty="0">
                <a:solidFill>
                  <a:srgbClr val="585858"/>
                </a:solidFill>
                <a:latin typeface="Calibri"/>
                <a:cs typeface="Calibri"/>
              </a:rPr>
              <a:t>Performance</a:t>
            </a:r>
            <a:r>
              <a:rPr sz="3200" spc="-30" dirty="0">
                <a:solidFill>
                  <a:srgbClr val="585858"/>
                </a:solidFill>
                <a:latin typeface="Calibri"/>
                <a:cs typeface="Calibri"/>
              </a:rPr>
              <a:t> </a:t>
            </a:r>
            <a:r>
              <a:rPr sz="3200" spc="-20" dirty="0">
                <a:solidFill>
                  <a:srgbClr val="585858"/>
                </a:solidFill>
                <a:latin typeface="Calibri"/>
                <a:cs typeface="Calibri"/>
              </a:rPr>
              <a:t>Indexes</a:t>
            </a:r>
            <a:r>
              <a:rPr sz="3200" dirty="0">
                <a:solidFill>
                  <a:srgbClr val="585858"/>
                </a:solidFill>
                <a:latin typeface="Calibri"/>
                <a:cs typeface="Calibri"/>
              </a:rPr>
              <a:t> </a:t>
            </a:r>
            <a:r>
              <a:rPr sz="3200" spc="-5" dirty="0">
                <a:solidFill>
                  <a:srgbClr val="585858"/>
                </a:solidFill>
                <a:latin typeface="Calibri"/>
                <a:cs typeface="Calibri"/>
              </a:rPr>
              <a:t>(KPI)</a:t>
            </a:r>
            <a:r>
              <a:rPr sz="3200" dirty="0">
                <a:solidFill>
                  <a:srgbClr val="585858"/>
                </a:solidFill>
                <a:latin typeface="Calibri"/>
                <a:cs typeface="Calibri"/>
              </a:rPr>
              <a:t> y se</a:t>
            </a:r>
            <a:r>
              <a:rPr sz="3200" spc="-15" dirty="0">
                <a:solidFill>
                  <a:srgbClr val="585858"/>
                </a:solidFill>
                <a:latin typeface="Calibri"/>
                <a:cs typeface="Calibri"/>
              </a:rPr>
              <a:t> </a:t>
            </a:r>
            <a:r>
              <a:rPr sz="3200" spc="-10" dirty="0">
                <a:solidFill>
                  <a:srgbClr val="585858"/>
                </a:solidFill>
                <a:latin typeface="Calibri"/>
                <a:cs typeface="Calibri"/>
              </a:rPr>
              <a:t>analizan </a:t>
            </a:r>
            <a:r>
              <a:rPr sz="3200" spc="-710" dirty="0">
                <a:solidFill>
                  <a:srgbClr val="585858"/>
                </a:solidFill>
                <a:latin typeface="Calibri"/>
                <a:cs typeface="Calibri"/>
              </a:rPr>
              <a:t> </a:t>
            </a:r>
            <a:r>
              <a:rPr sz="3200" spc="-5" dirty="0">
                <a:solidFill>
                  <a:srgbClr val="585858"/>
                </a:solidFill>
                <a:latin typeface="Calibri"/>
                <a:cs typeface="Calibri"/>
              </a:rPr>
              <a:t>tendencias.</a:t>
            </a:r>
            <a:endParaRPr sz="3200">
              <a:latin typeface="Calibri"/>
              <a:cs typeface="Calibri"/>
            </a:endParaRPr>
          </a:p>
          <a:p>
            <a:pPr>
              <a:lnSpc>
                <a:spcPct val="100000"/>
              </a:lnSpc>
              <a:spcBef>
                <a:spcPts val="20"/>
              </a:spcBef>
              <a:buClr>
                <a:srgbClr val="585858"/>
              </a:buClr>
              <a:buFont typeface="Arial MT"/>
              <a:buChar char="•"/>
            </a:pPr>
            <a:endParaRPr sz="4450">
              <a:latin typeface="Calibri"/>
              <a:cs typeface="Calibri"/>
            </a:endParaRPr>
          </a:p>
          <a:p>
            <a:pPr marL="241300" marR="5080" indent="-228600">
              <a:lnSpc>
                <a:spcPts val="3460"/>
              </a:lnSpc>
              <a:buFont typeface="Arial MT"/>
              <a:buChar char="•"/>
              <a:tabLst>
                <a:tab pos="241300" algn="l"/>
              </a:tabLst>
            </a:pPr>
            <a:r>
              <a:rPr sz="3200" dirty="0">
                <a:solidFill>
                  <a:srgbClr val="585858"/>
                </a:solidFill>
                <a:latin typeface="Calibri"/>
                <a:cs typeface="Calibri"/>
              </a:rPr>
              <a:t>Se</a:t>
            </a:r>
            <a:r>
              <a:rPr sz="3200" spc="-5" dirty="0">
                <a:solidFill>
                  <a:srgbClr val="585858"/>
                </a:solidFill>
                <a:latin typeface="Calibri"/>
                <a:cs typeface="Calibri"/>
              </a:rPr>
              <a:t> </a:t>
            </a:r>
            <a:r>
              <a:rPr sz="3200" spc="-10" dirty="0">
                <a:solidFill>
                  <a:srgbClr val="585858"/>
                </a:solidFill>
                <a:latin typeface="Calibri"/>
                <a:cs typeface="Calibri"/>
              </a:rPr>
              <a:t>comunican</a:t>
            </a:r>
            <a:r>
              <a:rPr sz="3200" dirty="0">
                <a:solidFill>
                  <a:srgbClr val="585858"/>
                </a:solidFill>
                <a:latin typeface="Calibri"/>
                <a:cs typeface="Calibri"/>
              </a:rPr>
              <a:t> los </a:t>
            </a:r>
            <a:r>
              <a:rPr sz="3200" spc="-10" dirty="0">
                <a:solidFill>
                  <a:srgbClr val="585858"/>
                </a:solidFill>
                <a:latin typeface="Calibri"/>
                <a:cs typeface="Calibri"/>
              </a:rPr>
              <a:t>resultados</a:t>
            </a:r>
            <a:r>
              <a:rPr sz="3200" dirty="0">
                <a:solidFill>
                  <a:srgbClr val="585858"/>
                </a:solidFill>
                <a:latin typeface="Calibri"/>
                <a:cs typeface="Calibri"/>
              </a:rPr>
              <a:t> </a:t>
            </a:r>
            <a:r>
              <a:rPr sz="3200" spc="-10" dirty="0">
                <a:solidFill>
                  <a:srgbClr val="585858"/>
                </a:solidFill>
                <a:latin typeface="Calibri"/>
                <a:cs typeface="Calibri"/>
              </a:rPr>
              <a:t>encontrados </a:t>
            </a:r>
            <a:r>
              <a:rPr sz="3200" dirty="0">
                <a:solidFill>
                  <a:srgbClr val="585858"/>
                </a:solidFill>
                <a:latin typeface="Calibri"/>
                <a:cs typeface="Calibri"/>
              </a:rPr>
              <a:t>a </a:t>
            </a:r>
            <a:r>
              <a:rPr sz="3200" spc="-20" dirty="0">
                <a:solidFill>
                  <a:srgbClr val="585858"/>
                </a:solidFill>
                <a:latin typeface="Calibri"/>
                <a:cs typeface="Calibri"/>
              </a:rPr>
              <a:t>gente</a:t>
            </a:r>
            <a:r>
              <a:rPr sz="3200" dirty="0">
                <a:solidFill>
                  <a:srgbClr val="585858"/>
                </a:solidFill>
                <a:latin typeface="Calibri"/>
                <a:cs typeface="Calibri"/>
              </a:rPr>
              <a:t> </a:t>
            </a:r>
            <a:r>
              <a:rPr sz="3200" spc="-10" dirty="0">
                <a:solidFill>
                  <a:srgbClr val="585858"/>
                </a:solidFill>
                <a:latin typeface="Calibri"/>
                <a:cs typeface="Calibri"/>
              </a:rPr>
              <a:t>con</a:t>
            </a:r>
            <a:r>
              <a:rPr sz="3200" spc="-5" dirty="0">
                <a:solidFill>
                  <a:srgbClr val="585858"/>
                </a:solidFill>
                <a:latin typeface="Calibri"/>
                <a:cs typeface="Calibri"/>
              </a:rPr>
              <a:t> perfil</a:t>
            </a:r>
            <a:r>
              <a:rPr sz="3200" dirty="0">
                <a:solidFill>
                  <a:srgbClr val="585858"/>
                </a:solidFill>
                <a:latin typeface="Calibri"/>
                <a:cs typeface="Calibri"/>
              </a:rPr>
              <a:t> </a:t>
            </a:r>
            <a:r>
              <a:rPr sz="3200" spc="-5" dirty="0">
                <a:solidFill>
                  <a:srgbClr val="585858"/>
                </a:solidFill>
                <a:latin typeface="Calibri"/>
                <a:cs typeface="Calibri"/>
              </a:rPr>
              <a:t>no </a:t>
            </a:r>
            <a:r>
              <a:rPr sz="3200" spc="-705" dirty="0">
                <a:solidFill>
                  <a:srgbClr val="585858"/>
                </a:solidFill>
                <a:latin typeface="Calibri"/>
                <a:cs typeface="Calibri"/>
              </a:rPr>
              <a:t> </a:t>
            </a:r>
            <a:r>
              <a:rPr sz="3200" spc="-10" dirty="0">
                <a:solidFill>
                  <a:srgbClr val="585858"/>
                </a:solidFill>
                <a:latin typeface="Calibri"/>
                <a:cs typeface="Calibri"/>
              </a:rPr>
              <a:t>técnico.</a:t>
            </a:r>
            <a:endParaRPr sz="3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1597" y="0"/>
            <a:ext cx="4944745" cy="696595"/>
          </a:xfrm>
          <a:prstGeom prst="rect">
            <a:avLst/>
          </a:prstGeom>
        </p:spPr>
        <p:txBody>
          <a:bodyPr vert="horz" wrap="square" lIns="0" tIns="12700" rIns="0" bIns="0" rtlCol="0">
            <a:spAutoFit/>
          </a:bodyPr>
          <a:lstStyle/>
          <a:p>
            <a:pPr marL="12700">
              <a:lnSpc>
                <a:spcPct val="100000"/>
              </a:lnSpc>
              <a:spcBef>
                <a:spcPts val="100"/>
              </a:spcBef>
            </a:pPr>
            <a:r>
              <a:rPr sz="2900" spc="-20" dirty="0"/>
              <a:t>¿</a:t>
            </a:r>
            <a:r>
              <a:rPr sz="4400" spc="-20" dirty="0"/>
              <a:t>Por</a:t>
            </a:r>
            <a:r>
              <a:rPr sz="4400" spc="-30" dirty="0"/>
              <a:t> </a:t>
            </a:r>
            <a:r>
              <a:rPr sz="4400" dirty="0"/>
              <a:t>dónde</a:t>
            </a:r>
            <a:r>
              <a:rPr sz="4400" spc="-25" dirty="0"/>
              <a:t> </a:t>
            </a:r>
            <a:r>
              <a:rPr sz="4400" spc="-20" dirty="0"/>
              <a:t>empiezo?</a:t>
            </a:r>
            <a:endParaRPr sz="4400"/>
          </a:p>
        </p:txBody>
      </p:sp>
      <p:pic>
        <p:nvPicPr>
          <p:cNvPr id="3" name="object 3"/>
          <p:cNvPicPr/>
          <p:nvPr/>
        </p:nvPicPr>
        <p:blipFill>
          <a:blip r:embed="rId2" cstate="print"/>
          <a:stretch>
            <a:fillRect/>
          </a:stretch>
        </p:blipFill>
        <p:spPr>
          <a:xfrm>
            <a:off x="4888991" y="1845564"/>
            <a:ext cx="2474975" cy="40233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9559" y="870203"/>
            <a:ext cx="11842750" cy="5043170"/>
            <a:chOff x="289559" y="870203"/>
            <a:chExt cx="11842750" cy="5043170"/>
          </a:xfrm>
        </p:grpSpPr>
        <p:pic>
          <p:nvPicPr>
            <p:cNvPr id="3" name="object 3"/>
            <p:cNvPicPr/>
            <p:nvPr/>
          </p:nvPicPr>
          <p:blipFill>
            <a:blip r:embed="rId2" cstate="print"/>
            <a:stretch>
              <a:fillRect/>
            </a:stretch>
          </p:blipFill>
          <p:spPr>
            <a:xfrm>
              <a:off x="289559" y="870203"/>
              <a:ext cx="11673840" cy="5042916"/>
            </a:xfrm>
            <a:prstGeom prst="rect">
              <a:avLst/>
            </a:prstGeom>
          </p:spPr>
        </p:pic>
        <p:pic>
          <p:nvPicPr>
            <p:cNvPr id="4" name="object 4"/>
            <p:cNvPicPr/>
            <p:nvPr/>
          </p:nvPicPr>
          <p:blipFill>
            <a:blip r:embed="rId3" cstate="print"/>
            <a:stretch>
              <a:fillRect/>
            </a:stretch>
          </p:blipFill>
          <p:spPr>
            <a:xfrm>
              <a:off x="10179303" y="2308351"/>
              <a:ext cx="1952701" cy="2241295"/>
            </a:xfrm>
            <a:prstGeom prst="rect">
              <a:avLst/>
            </a:prstGeom>
          </p:spPr>
        </p:pic>
        <p:pic>
          <p:nvPicPr>
            <p:cNvPr id="5" name="object 5"/>
            <p:cNvPicPr/>
            <p:nvPr/>
          </p:nvPicPr>
          <p:blipFill>
            <a:blip r:embed="rId4" cstate="print"/>
            <a:stretch>
              <a:fillRect/>
            </a:stretch>
          </p:blipFill>
          <p:spPr>
            <a:xfrm>
              <a:off x="3349752" y="3098291"/>
              <a:ext cx="2183892" cy="1517904"/>
            </a:xfrm>
            <a:prstGeom prst="rect">
              <a:avLst/>
            </a:prstGeom>
          </p:spPr>
        </p:pic>
        <p:pic>
          <p:nvPicPr>
            <p:cNvPr id="6" name="object 6"/>
            <p:cNvPicPr/>
            <p:nvPr/>
          </p:nvPicPr>
          <p:blipFill>
            <a:blip r:embed="rId5" cstate="print"/>
            <a:stretch>
              <a:fillRect/>
            </a:stretch>
          </p:blipFill>
          <p:spPr>
            <a:xfrm>
              <a:off x="609600" y="3052571"/>
              <a:ext cx="1426464" cy="1178052"/>
            </a:xfrm>
            <a:prstGeom prst="rect">
              <a:avLst/>
            </a:prstGeom>
          </p:spPr>
        </p:pic>
        <p:pic>
          <p:nvPicPr>
            <p:cNvPr id="7" name="object 7"/>
            <p:cNvPicPr/>
            <p:nvPr/>
          </p:nvPicPr>
          <p:blipFill>
            <a:blip r:embed="rId6" cstate="print"/>
            <a:stretch>
              <a:fillRect/>
            </a:stretch>
          </p:blipFill>
          <p:spPr>
            <a:xfrm>
              <a:off x="4942331" y="3428999"/>
              <a:ext cx="2307336" cy="1330452"/>
            </a:xfrm>
            <a:prstGeom prst="rect">
              <a:avLst/>
            </a:prstGeom>
          </p:spPr>
        </p:pic>
        <p:pic>
          <p:nvPicPr>
            <p:cNvPr id="8" name="object 8"/>
            <p:cNvPicPr/>
            <p:nvPr/>
          </p:nvPicPr>
          <p:blipFill>
            <a:blip r:embed="rId7" cstate="print"/>
            <a:stretch>
              <a:fillRect/>
            </a:stretch>
          </p:blipFill>
          <p:spPr>
            <a:xfrm>
              <a:off x="8726424" y="2634996"/>
              <a:ext cx="1065276" cy="1595627"/>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988" y="0"/>
            <a:ext cx="10703560" cy="1068705"/>
          </a:xfrm>
          <a:prstGeom prst="rect">
            <a:avLst/>
          </a:prstGeom>
        </p:spPr>
        <p:txBody>
          <a:bodyPr vert="horz" wrap="square" lIns="0" tIns="74930" rIns="0" bIns="0" rtlCol="0">
            <a:spAutoFit/>
          </a:bodyPr>
          <a:lstStyle/>
          <a:p>
            <a:pPr marL="3251200" marR="5080" indent="-3239135">
              <a:lnSpc>
                <a:spcPts val="3890"/>
              </a:lnSpc>
              <a:spcBef>
                <a:spcPts val="590"/>
              </a:spcBef>
            </a:pPr>
            <a:r>
              <a:rPr sz="3600" spc="-5" dirty="0"/>
              <a:t>¿Cuál</a:t>
            </a:r>
            <a:r>
              <a:rPr sz="3600" spc="-15" dirty="0"/>
              <a:t> </a:t>
            </a:r>
            <a:r>
              <a:rPr sz="3600" spc="-5" dirty="0"/>
              <a:t>es </a:t>
            </a:r>
            <a:r>
              <a:rPr sz="3600" dirty="0"/>
              <a:t>la </a:t>
            </a:r>
            <a:r>
              <a:rPr sz="3600" spc="-20" dirty="0"/>
              <a:t>Respuesta</a:t>
            </a:r>
            <a:r>
              <a:rPr sz="3600" dirty="0"/>
              <a:t> a</a:t>
            </a:r>
            <a:r>
              <a:rPr sz="3600" spc="-15" dirty="0"/>
              <a:t> </a:t>
            </a:r>
            <a:r>
              <a:rPr sz="3600" dirty="0"/>
              <a:t>la </a:t>
            </a:r>
            <a:r>
              <a:rPr sz="3600" spc="-25" dirty="0"/>
              <a:t>Gran</a:t>
            </a:r>
            <a:r>
              <a:rPr sz="3600" dirty="0"/>
              <a:t> </a:t>
            </a:r>
            <a:r>
              <a:rPr sz="3600" spc="-20" dirty="0"/>
              <a:t>Pregunta</a:t>
            </a:r>
            <a:r>
              <a:rPr sz="3600" dirty="0"/>
              <a:t> del </a:t>
            </a:r>
            <a:r>
              <a:rPr sz="3600" spc="-15" dirty="0"/>
              <a:t>Universo,</a:t>
            </a:r>
            <a:r>
              <a:rPr sz="3600" dirty="0"/>
              <a:t> la </a:t>
            </a:r>
            <a:r>
              <a:rPr sz="3600" spc="-800" dirty="0"/>
              <a:t> </a:t>
            </a:r>
            <a:r>
              <a:rPr sz="3600" spc="-5" dirty="0"/>
              <a:t>Vida</a:t>
            </a:r>
            <a:r>
              <a:rPr sz="3600" spc="-10" dirty="0"/>
              <a:t> </a:t>
            </a:r>
            <a:r>
              <a:rPr sz="3600" dirty="0"/>
              <a:t>y</a:t>
            </a:r>
            <a:r>
              <a:rPr sz="3600" spc="-15" dirty="0"/>
              <a:t> </a:t>
            </a:r>
            <a:r>
              <a:rPr sz="3600" spc="-10" dirty="0"/>
              <a:t>todo</a:t>
            </a:r>
            <a:r>
              <a:rPr sz="3600" spc="5" dirty="0"/>
              <a:t> </a:t>
            </a:r>
            <a:r>
              <a:rPr sz="3600" dirty="0"/>
              <a:t>lo</a:t>
            </a:r>
            <a:r>
              <a:rPr sz="3600" spc="-5" dirty="0"/>
              <a:t> </a:t>
            </a:r>
            <a:r>
              <a:rPr sz="3600" dirty="0"/>
              <a:t>demás?</a:t>
            </a:r>
            <a:endParaRPr sz="3600"/>
          </a:p>
        </p:txBody>
      </p:sp>
      <p:grpSp>
        <p:nvGrpSpPr>
          <p:cNvPr id="3" name="object 3"/>
          <p:cNvGrpSpPr/>
          <p:nvPr/>
        </p:nvGrpSpPr>
        <p:grpSpPr>
          <a:xfrm>
            <a:off x="2386583" y="1845564"/>
            <a:ext cx="7478395" cy="4206240"/>
            <a:chOff x="2386583" y="1845564"/>
            <a:chExt cx="7478395" cy="4206240"/>
          </a:xfrm>
        </p:grpSpPr>
        <p:pic>
          <p:nvPicPr>
            <p:cNvPr id="4" name="object 4"/>
            <p:cNvPicPr/>
            <p:nvPr/>
          </p:nvPicPr>
          <p:blipFill>
            <a:blip r:embed="rId2" cstate="print"/>
            <a:stretch>
              <a:fillRect/>
            </a:stretch>
          </p:blipFill>
          <p:spPr>
            <a:xfrm>
              <a:off x="2549651" y="1845564"/>
              <a:ext cx="7152131" cy="4023359"/>
            </a:xfrm>
            <a:prstGeom prst="rect">
              <a:avLst/>
            </a:prstGeom>
          </p:spPr>
        </p:pic>
        <p:pic>
          <p:nvPicPr>
            <p:cNvPr id="5" name="object 5"/>
            <p:cNvPicPr/>
            <p:nvPr/>
          </p:nvPicPr>
          <p:blipFill>
            <a:blip r:embed="rId3" cstate="print"/>
            <a:stretch>
              <a:fillRect/>
            </a:stretch>
          </p:blipFill>
          <p:spPr>
            <a:xfrm>
              <a:off x="2386583" y="1845564"/>
              <a:ext cx="7478268" cy="420624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20" y="152400"/>
            <a:ext cx="10703560" cy="575799"/>
          </a:xfrm>
          <a:prstGeom prst="rect">
            <a:avLst/>
          </a:prstGeom>
        </p:spPr>
        <p:txBody>
          <a:bodyPr vert="horz" wrap="square" lIns="0" tIns="74930" rIns="0" bIns="0" rtlCol="0">
            <a:spAutoFit/>
          </a:bodyPr>
          <a:lstStyle/>
          <a:p>
            <a:pPr marL="3251200" marR="5080" indent="-3239135" algn="ctr">
              <a:lnSpc>
                <a:spcPts val="3890"/>
              </a:lnSpc>
              <a:spcBef>
                <a:spcPts val="590"/>
              </a:spcBef>
            </a:pPr>
            <a:r>
              <a:rPr lang="es-ES" sz="3600" dirty="0"/>
              <a:t>Componentes de un Computador</a:t>
            </a:r>
            <a:endParaRPr sz="3600" dirty="0"/>
          </a:p>
        </p:txBody>
      </p:sp>
      <p:sp>
        <p:nvSpPr>
          <p:cNvPr id="6" name="object 3">
            <a:extLst>
              <a:ext uri="{FF2B5EF4-FFF2-40B4-BE49-F238E27FC236}">
                <a16:creationId xmlns:a16="http://schemas.microsoft.com/office/drawing/2014/main" id="{E6DF7AEC-8A96-BE45-B24F-C1777337EB21}"/>
              </a:ext>
            </a:extLst>
          </p:cNvPr>
          <p:cNvSpPr txBox="1"/>
          <p:nvPr/>
        </p:nvSpPr>
        <p:spPr>
          <a:xfrm>
            <a:off x="311911" y="715474"/>
            <a:ext cx="10841990" cy="2911695"/>
          </a:xfrm>
          <a:prstGeom prst="rect">
            <a:avLst/>
          </a:prstGeom>
        </p:spPr>
        <p:txBody>
          <a:bodyPr vert="horz" wrap="square" lIns="0" tIns="89535" rIns="0" bIns="0" rtlCol="0">
            <a:spAutoFit/>
          </a:bodyPr>
          <a:lstStyle/>
          <a:p>
            <a:pPr marL="527050" indent="-514350">
              <a:lnSpc>
                <a:spcPct val="100000"/>
              </a:lnSpc>
              <a:spcBef>
                <a:spcPts val="705"/>
              </a:spcBef>
              <a:buFont typeface="+mj-lt"/>
              <a:buAutoNum type="arabicPeriod"/>
            </a:pPr>
            <a:r>
              <a:rPr lang="es-ES" sz="3200" spc="-10" dirty="0">
                <a:solidFill>
                  <a:srgbClr val="585858"/>
                </a:solidFill>
                <a:latin typeface="Calibri"/>
                <a:cs typeface="Calibri"/>
              </a:rPr>
              <a:t>Hardware</a:t>
            </a:r>
          </a:p>
          <a:p>
            <a:pPr marL="984250" lvl="1" indent="-514350">
              <a:spcBef>
                <a:spcPts val="705"/>
              </a:spcBef>
              <a:buFont typeface="Arial" panose="020B0604020202020204" pitchFamily="34" charset="0"/>
              <a:buChar char="•"/>
            </a:pPr>
            <a:r>
              <a:rPr lang="es-ES" sz="3200" spc="-10" dirty="0">
                <a:solidFill>
                  <a:srgbClr val="585858"/>
                </a:solidFill>
                <a:latin typeface="Calibri"/>
                <a:cs typeface="Calibri"/>
              </a:rPr>
              <a:t>Lo que puedes ver y tocar.</a:t>
            </a:r>
          </a:p>
          <a:p>
            <a:pPr marL="527050" indent="-514350">
              <a:lnSpc>
                <a:spcPct val="100000"/>
              </a:lnSpc>
              <a:spcBef>
                <a:spcPts val="705"/>
              </a:spcBef>
              <a:buFont typeface="+mj-lt"/>
              <a:buAutoNum type="arabicPeriod"/>
            </a:pPr>
            <a:endParaRPr lang="es-ES" sz="3200" spc="-10" dirty="0">
              <a:solidFill>
                <a:srgbClr val="585858"/>
              </a:solidFill>
              <a:latin typeface="Calibri"/>
              <a:cs typeface="Calibri"/>
            </a:endParaRPr>
          </a:p>
          <a:p>
            <a:pPr marL="527050" indent="-514350">
              <a:lnSpc>
                <a:spcPct val="100000"/>
              </a:lnSpc>
              <a:spcBef>
                <a:spcPts val="705"/>
              </a:spcBef>
              <a:buFont typeface="+mj-lt"/>
              <a:buAutoNum type="arabicPeriod"/>
            </a:pPr>
            <a:r>
              <a:rPr lang="es-ES" sz="3200" spc="-10" dirty="0">
                <a:solidFill>
                  <a:srgbClr val="585858"/>
                </a:solidFill>
                <a:latin typeface="Calibri"/>
                <a:cs typeface="Calibri"/>
              </a:rPr>
              <a:t>Software</a:t>
            </a:r>
          </a:p>
          <a:p>
            <a:pPr marL="927100" lvl="1" indent="-457200">
              <a:spcBef>
                <a:spcPts val="705"/>
              </a:spcBef>
              <a:buFont typeface="Arial" panose="020B0604020202020204" pitchFamily="34" charset="0"/>
              <a:buChar char="•"/>
            </a:pPr>
            <a:r>
              <a:rPr lang="es-ES" sz="3200" spc="-10" dirty="0">
                <a:solidFill>
                  <a:srgbClr val="585858"/>
                </a:solidFill>
                <a:latin typeface="Calibri"/>
                <a:cs typeface="Calibri"/>
              </a:rPr>
              <a:t>Lo que está dentro de la computadora.</a:t>
            </a:r>
            <a:endParaRPr sz="3200" dirty="0">
              <a:latin typeface="Calibri"/>
              <a:cs typeface="Calibri"/>
            </a:endParaRPr>
          </a:p>
        </p:txBody>
      </p:sp>
    </p:spTree>
    <p:extLst>
      <p:ext uri="{BB962C8B-B14F-4D97-AF65-F5344CB8AC3E}">
        <p14:creationId xmlns:p14="http://schemas.microsoft.com/office/powerpoint/2010/main" val="40442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20" y="152400"/>
            <a:ext cx="10703560" cy="575799"/>
          </a:xfrm>
          <a:prstGeom prst="rect">
            <a:avLst/>
          </a:prstGeom>
        </p:spPr>
        <p:txBody>
          <a:bodyPr vert="horz" wrap="square" lIns="0" tIns="74930" rIns="0" bIns="0" rtlCol="0">
            <a:spAutoFit/>
          </a:bodyPr>
          <a:lstStyle/>
          <a:p>
            <a:pPr marL="3251200" marR="5080" indent="-3239135" algn="ctr">
              <a:lnSpc>
                <a:spcPts val="3890"/>
              </a:lnSpc>
              <a:spcBef>
                <a:spcPts val="590"/>
              </a:spcBef>
            </a:pPr>
            <a:r>
              <a:rPr lang="es-ES" sz="3600" dirty="0"/>
              <a:t>Componentes de un Computador</a:t>
            </a:r>
            <a:endParaRPr sz="3600" dirty="0"/>
          </a:p>
        </p:txBody>
      </p:sp>
      <p:sp>
        <p:nvSpPr>
          <p:cNvPr id="6" name="object 3">
            <a:extLst>
              <a:ext uri="{FF2B5EF4-FFF2-40B4-BE49-F238E27FC236}">
                <a16:creationId xmlns:a16="http://schemas.microsoft.com/office/drawing/2014/main" id="{E6DF7AEC-8A96-BE45-B24F-C1777337EB21}"/>
              </a:ext>
            </a:extLst>
          </p:cNvPr>
          <p:cNvSpPr txBox="1"/>
          <p:nvPr/>
        </p:nvSpPr>
        <p:spPr>
          <a:xfrm>
            <a:off x="311911" y="715474"/>
            <a:ext cx="10841990" cy="5553443"/>
          </a:xfrm>
          <a:prstGeom prst="rect">
            <a:avLst/>
          </a:prstGeom>
        </p:spPr>
        <p:txBody>
          <a:bodyPr vert="horz" wrap="square" lIns="0" tIns="89535" rIns="0" bIns="0" rtlCol="0">
            <a:spAutoFit/>
          </a:bodyPr>
          <a:lstStyle/>
          <a:p>
            <a:pPr marL="12700">
              <a:lnSpc>
                <a:spcPct val="100000"/>
              </a:lnSpc>
              <a:spcBef>
                <a:spcPts val="705"/>
              </a:spcBef>
            </a:pPr>
            <a:r>
              <a:rPr lang="es-ES" sz="3200" spc="-10" dirty="0">
                <a:solidFill>
                  <a:srgbClr val="585858"/>
                </a:solidFill>
                <a:latin typeface="Calibri"/>
                <a:cs typeface="Calibri"/>
              </a:rPr>
              <a:t>a. Hardware Interno</a:t>
            </a:r>
          </a:p>
          <a:p>
            <a:pPr marL="984250" lvl="1" indent="-514350">
              <a:spcBef>
                <a:spcPts val="705"/>
              </a:spcBef>
              <a:buFont typeface="Arial" panose="020B0604020202020204" pitchFamily="34" charset="0"/>
              <a:buChar char="•"/>
            </a:pPr>
            <a:r>
              <a:rPr lang="es-MX" sz="2800" b="1" dirty="0"/>
              <a:t>Placa Madre / motherboard:</a:t>
            </a:r>
            <a:r>
              <a:rPr lang="es-MX" sz="2800" dirty="0"/>
              <a:t> placa principal de cualquier sistema, al que los demás dispositivos se conectan.</a:t>
            </a:r>
          </a:p>
          <a:p>
            <a:pPr marL="984250" lvl="1" indent="-514350">
              <a:spcBef>
                <a:spcPts val="705"/>
              </a:spcBef>
              <a:buFont typeface="Arial" panose="020B0604020202020204" pitchFamily="34" charset="0"/>
              <a:buChar char="•"/>
            </a:pPr>
            <a:r>
              <a:rPr lang="es-MX" sz="2800" b="1" dirty="0"/>
              <a:t>Procesador:</a:t>
            </a:r>
            <a:r>
              <a:rPr lang="es-MX" sz="2800" dirty="0"/>
              <a:t> es el cerebro de la computadora, que controla todo lo que ejecuta el ordenador y es responsable de realizar los cálculos y la comprensión de datos.</a:t>
            </a:r>
            <a:endParaRPr lang="es-MX" sz="2800" dirty="0">
              <a:latin typeface="Calibri"/>
              <a:cs typeface="Calibri"/>
            </a:endParaRPr>
          </a:p>
          <a:p>
            <a:pPr marL="984250" lvl="1" indent="-514350">
              <a:spcBef>
                <a:spcPts val="705"/>
              </a:spcBef>
              <a:buFont typeface="Arial" panose="020B0604020202020204" pitchFamily="34" charset="0"/>
              <a:buChar char="•"/>
            </a:pPr>
            <a:r>
              <a:rPr lang="es-MX" sz="2800" b="1" dirty="0">
                <a:latin typeface="Calibri"/>
                <a:cs typeface="Calibri"/>
              </a:rPr>
              <a:t>Memoria Interna RAM: </a:t>
            </a:r>
            <a:r>
              <a:rPr lang="es-MX" sz="2800" dirty="0"/>
              <a:t>almacena información, de manera temporal y rápida, para que la computadora la utilice en el momento.</a:t>
            </a:r>
          </a:p>
          <a:p>
            <a:pPr marL="984250" lvl="1" indent="-514350">
              <a:spcBef>
                <a:spcPts val="705"/>
              </a:spcBef>
              <a:buFont typeface="Arial" panose="020B0604020202020204" pitchFamily="34" charset="0"/>
              <a:buChar char="•"/>
            </a:pPr>
            <a:r>
              <a:rPr lang="es-MX" sz="2800" b="1" dirty="0">
                <a:cs typeface="Calibri"/>
              </a:rPr>
              <a:t>Memoria Interna ROM:</a:t>
            </a:r>
            <a:r>
              <a:rPr lang="es-MX" sz="2800" dirty="0">
                <a:cs typeface="Calibri"/>
              </a:rPr>
              <a:t> </a:t>
            </a:r>
            <a:r>
              <a:rPr lang="es-MX" sz="2800" dirty="0"/>
              <a:t>almacena información de manera permanente, importante para el funcionamiento del computador.</a:t>
            </a:r>
          </a:p>
          <a:p>
            <a:pPr marL="469900" lvl="1">
              <a:spcBef>
                <a:spcPts val="705"/>
              </a:spcBef>
            </a:pPr>
            <a:endParaRPr lang="es-MX" dirty="0"/>
          </a:p>
          <a:p>
            <a:pPr marL="469900" lvl="1">
              <a:spcBef>
                <a:spcPts val="705"/>
              </a:spcBef>
            </a:pPr>
            <a:endParaRPr lang="es-MX" dirty="0"/>
          </a:p>
        </p:txBody>
      </p:sp>
    </p:spTree>
    <p:extLst>
      <p:ext uri="{BB962C8B-B14F-4D97-AF65-F5344CB8AC3E}">
        <p14:creationId xmlns:p14="http://schemas.microsoft.com/office/powerpoint/2010/main" val="172046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20" y="152400"/>
            <a:ext cx="10703560" cy="575799"/>
          </a:xfrm>
          <a:prstGeom prst="rect">
            <a:avLst/>
          </a:prstGeom>
        </p:spPr>
        <p:txBody>
          <a:bodyPr vert="horz" wrap="square" lIns="0" tIns="74930" rIns="0" bIns="0" rtlCol="0">
            <a:spAutoFit/>
          </a:bodyPr>
          <a:lstStyle/>
          <a:p>
            <a:pPr marL="3251200" marR="5080" indent="-3239135" algn="ctr">
              <a:lnSpc>
                <a:spcPts val="3890"/>
              </a:lnSpc>
              <a:spcBef>
                <a:spcPts val="590"/>
              </a:spcBef>
            </a:pPr>
            <a:r>
              <a:rPr lang="es-ES" sz="3600" dirty="0"/>
              <a:t>Componentes de un Computador</a:t>
            </a:r>
            <a:endParaRPr sz="3600" dirty="0"/>
          </a:p>
        </p:txBody>
      </p:sp>
      <p:sp>
        <p:nvSpPr>
          <p:cNvPr id="6" name="object 3">
            <a:extLst>
              <a:ext uri="{FF2B5EF4-FFF2-40B4-BE49-F238E27FC236}">
                <a16:creationId xmlns:a16="http://schemas.microsoft.com/office/drawing/2014/main" id="{E6DF7AEC-8A96-BE45-B24F-C1777337EB21}"/>
              </a:ext>
            </a:extLst>
          </p:cNvPr>
          <p:cNvSpPr txBox="1"/>
          <p:nvPr/>
        </p:nvSpPr>
        <p:spPr>
          <a:xfrm>
            <a:off x="311911" y="715474"/>
            <a:ext cx="10841990" cy="4730141"/>
          </a:xfrm>
          <a:prstGeom prst="rect">
            <a:avLst/>
          </a:prstGeom>
        </p:spPr>
        <p:txBody>
          <a:bodyPr vert="horz" wrap="square" lIns="0" tIns="89535" rIns="0" bIns="0" rtlCol="0">
            <a:spAutoFit/>
          </a:bodyPr>
          <a:lstStyle/>
          <a:p>
            <a:pPr marL="12700">
              <a:lnSpc>
                <a:spcPct val="100000"/>
              </a:lnSpc>
              <a:spcBef>
                <a:spcPts val="705"/>
              </a:spcBef>
            </a:pPr>
            <a:r>
              <a:rPr lang="es-ES" sz="3200" spc="-10" dirty="0">
                <a:solidFill>
                  <a:srgbClr val="585858"/>
                </a:solidFill>
                <a:latin typeface="Calibri"/>
                <a:cs typeface="Calibri"/>
              </a:rPr>
              <a:t>a. Hardware Interno (cont.)</a:t>
            </a:r>
            <a:endParaRPr lang="es-ES" sz="2800" spc="-10" dirty="0">
              <a:solidFill>
                <a:srgbClr val="585858"/>
              </a:solidFill>
              <a:latin typeface="Calibri"/>
              <a:cs typeface="Calibri"/>
            </a:endParaRPr>
          </a:p>
          <a:p>
            <a:pPr marL="984250" lvl="1" indent="-514350">
              <a:spcBef>
                <a:spcPts val="705"/>
              </a:spcBef>
              <a:buFont typeface="Arial" panose="020B0604020202020204" pitchFamily="34" charset="0"/>
              <a:buChar char="•"/>
            </a:pPr>
            <a:r>
              <a:rPr lang="es-MX" sz="2800" b="1" dirty="0"/>
              <a:t>Placa de video / tarjeta gráfica</a:t>
            </a:r>
            <a:r>
              <a:rPr lang="es-MX" sz="2800" dirty="0"/>
              <a:t>: permite que la computadora muestre imágenes en el monitor.</a:t>
            </a:r>
          </a:p>
          <a:p>
            <a:pPr marL="984250" lvl="1" indent="-514350">
              <a:spcBef>
                <a:spcPts val="705"/>
              </a:spcBef>
              <a:buFont typeface="Arial" panose="020B0604020202020204" pitchFamily="34" charset="0"/>
              <a:buChar char="•"/>
            </a:pPr>
            <a:r>
              <a:rPr lang="es-MX" sz="2800" b="1" dirty="0"/>
              <a:t>Placa de sonido: </a:t>
            </a:r>
            <a:r>
              <a:rPr lang="es-MX" sz="2800" dirty="0"/>
              <a:t>Permite a la computadora reproducir sonidos (música, voz o cualquier señal de audio) a través de altavoces o auriculares.</a:t>
            </a:r>
          </a:p>
          <a:p>
            <a:pPr marL="984250" lvl="1" indent="-514350">
              <a:spcBef>
                <a:spcPts val="705"/>
              </a:spcBef>
              <a:buFont typeface="Arial" panose="020B0604020202020204" pitchFamily="34" charset="0"/>
              <a:buChar char="•"/>
            </a:pPr>
            <a:r>
              <a:rPr lang="es-MX" sz="2800" b="1" dirty="0"/>
              <a:t>Dispositivo de almacenamiento secundario:</a:t>
            </a:r>
            <a:r>
              <a:rPr lang="es-MX" sz="2800" dirty="0"/>
              <a:t> Almacena datos que la computadora no necesita de manera inmediata para su funcionamiento, sino que es el usuario el que los utiliza de manera directa. (disco duro externo, tarjeta de memoria, pendrive, etc.)</a:t>
            </a:r>
          </a:p>
        </p:txBody>
      </p:sp>
    </p:spTree>
    <p:extLst>
      <p:ext uri="{BB962C8B-B14F-4D97-AF65-F5344CB8AC3E}">
        <p14:creationId xmlns:p14="http://schemas.microsoft.com/office/powerpoint/2010/main" val="428263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20" y="152400"/>
            <a:ext cx="10703560" cy="575799"/>
          </a:xfrm>
          <a:prstGeom prst="rect">
            <a:avLst/>
          </a:prstGeom>
        </p:spPr>
        <p:txBody>
          <a:bodyPr vert="horz" wrap="square" lIns="0" tIns="74930" rIns="0" bIns="0" rtlCol="0">
            <a:spAutoFit/>
          </a:bodyPr>
          <a:lstStyle/>
          <a:p>
            <a:pPr marL="3251200" marR="5080" indent="-3239135" algn="ctr">
              <a:lnSpc>
                <a:spcPts val="3890"/>
              </a:lnSpc>
              <a:spcBef>
                <a:spcPts val="590"/>
              </a:spcBef>
            </a:pPr>
            <a:r>
              <a:rPr lang="es-ES" sz="3600" dirty="0"/>
              <a:t>Componentes de un Computador</a:t>
            </a:r>
            <a:endParaRPr sz="3600" dirty="0"/>
          </a:p>
        </p:txBody>
      </p:sp>
      <p:sp>
        <p:nvSpPr>
          <p:cNvPr id="6" name="object 3">
            <a:extLst>
              <a:ext uri="{FF2B5EF4-FFF2-40B4-BE49-F238E27FC236}">
                <a16:creationId xmlns:a16="http://schemas.microsoft.com/office/drawing/2014/main" id="{E6DF7AEC-8A96-BE45-B24F-C1777337EB21}"/>
              </a:ext>
            </a:extLst>
          </p:cNvPr>
          <p:cNvSpPr txBox="1"/>
          <p:nvPr/>
        </p:nvSpPr>
        <p:spPr>
          <a:xfrm>
            <a:off x="311911" y="715474"/>
            <a:ext cx="10841990" cy="3706784"/>
          </a:xfrm>
          <a:prstGeom prst="rect">
            <a:avLst/>
          </a:prstGeom>
        </p:spPr>
        <p:txBody>
          <a:bodyPr vert="horz" wrap="square" lIns="0" tIns="89535" rIns="0" bIns="0" rtlCol="0">
            <a:spAutoFit/>
          </a:bodyPr>
          <a:lstStyle/>
          <a:p>
            <a:pPr marL="12700">
              <a:lnSpc>
                <a:spcPct val="100000"/>
              </a:lnSpc>
              <a:spcBef>
                <a:spcPts val="705"/>
              </a:spcBef>
            </a:pPr>
            <a:r>
              <a:rPr lang="es-ES" sz="3200" spc="-10" dirty="0">
                <a:solidFill>
                  <a:srgbClr val="585858"/>
                </a:solidFill>
                <a:latin typeface="Calibri"/>
                <a:cs typeface="Calibri"/>
              </a:rPr>
              <a:t>b. Hardware Externo</a:t>
            </a:r>
            <a:endParaRPr lang="es-ES" sz="2800" spc="-10" dirty="0">
              <a:solidFill>
                <a:srgbClr val="585858"/>
              </a:solidFill>
              <a:latin typeface="Calibri"/>
              <a:cs typeface="Calibri"/>
            </a:endParaRPr>
          </a:p>
          <a:p>
            <a:pPr marL="984250" lvl="1" indent="-514350">
              <a:spcBef>
                <a:spcPts val="705"/>
              </a:spcBef>
              <a:buFont typeface="Arial" panose="020B0604020202020204" pitchFamily="34" charset="0"/>
              <a:buChar char="•"/>
            </a:pPr>
            <a:r>
              <a:rPr lang="es-MX" sz="2800" b="1" dirty="0"/>
              <a:t>De Entrada</a:t>
            </a:r>
          </a:p>
          <a:p>
            <a:pPr marL="927100" lvl="2">
              <a:spcBef>
                <a:spcPts val="705"/>
              </a:spcBef>
            </a:pPr>
            <a:r>
              <a:rPr lang="es-MX" sz="2800" dirty="0"/>
              <a:t>Teclado, Pantalla táctil, mouse, micrófono, control, etc.</a:t>
            </a:r>
          </a:p>
          <a:p>
            <a:pPr marL="984250" lvl="1" indent="-514350">
              <a:spcBef>
                <a:spcPts val="705"/>
              </a:spcBef>
              <a:buFont typeface="Arial" panose="020B0604020202020204" pitchFamily="34" charset="0"/>
              <a:buChar char="•"/>
            </a:pPr>
            <a:r>
              <a:rPr lang="es-MX" sz="2800" b="1" dirty="0"/>
              <a:t>De Salida</a:t>
            </a:r>
          </a:p>
          <a:p>
            <a:pPr marL="927100" lvl="2">
              <a:spcBef>
                <a:spcPts val="705"/>
              </a:spcBef>
            </a:pPr>
            <a:r>
              <a:rPr lang="es-MX" sz="2800" dirty="0"/>
              <a:t>Monitor, Bocinas, Pantalla táctil.</a:t>
            </a:r>
          </a:p>
          <a:p>
            <a:pPr marL="984250" lvl="1" indent="-514350">
              <a:spcBef>
                <a:spcPts val="705"/>
              </a:spcBef>
              <a:buFont typeface="Arial" panose="020B0604020202020204" pitchFamily="34" charset="0"/>
              <a:buChar char="•"/>
            </a:pPr>
            <a:r>
              <a:rPr lang="es-MX" sz="2800" b="1" dirty="0"/>
              <a:t>Periféricos</a:t>
            </a:r>
          </a:p>
          <a:p>
            <a:pPr marL="469900" lvl="1">
              <a:spcBef>
                <a:spcPts val="705"/>
              </a:spcBef>
            </a:pPr>
            <a:r>
              <a:rPr lang="es-MX" sz="2800" b="1" dirty="0"/>
              <a:t>	</a:t>
            </a:r>
            <a:r>
              <a:rPr lang="es-MX" sz="2600" dirty="0"/>
              <a:t>Cámara web, impresora, escáner, etc.</a:t>
            </a:r>
          </a:p>
        </p:txBody>
      </p:sp>
    </p:spTree>
    <p:extLst>
      <p:ext uri="{BB962C8B-B14F-4D97-AF65-F5344CB8AC3E}">
        <p14:creationId xmlns:p14="http://schemas.microsoft.com/office/powerpoint/2010/main" val="364429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911" y="1151890"/>
            <a:ext cx="11188065" cy="3167534"/>
          </a:xfrm>
          <a:prstGeom prst="rect">
            <a:avLst/>
          </a:prstGeom>
        </p:spPr>
        <p:txBody>
          <a:bodyPr vert="horz" wrap="square" lIns="0" tIns="12700" rIns="0" bIns="0" rtlCol="0">
            <a:spAutoFit/>
          </a:bodyPr>
          <a:lstStyle/>
          <a:p>
            <a:pPr marL="382270" algn="ctr">
              <a:lnSpc>
                <a:spcPts val="2695"/>
              </a:lnSpc>
              <a:spcBef>
                <a:spcPts val="100"/>
              </a:spcBef>
              <a:tabLst>
                <a:tab pos="1682750" algn="l"/>
                <a:tab pos="2044064" algn="l"/>
                <a:tab pos="4091304" algn="l"/>
              </a:tabLst>
            </a:pPr>
            <a:r>
              <a:rPr sz="2400" spc="-5" dirty="0">
                <a:solidFill>
                  <a:srgbClr val="585858"/>
                </a:solidFill>
                <a:latin typeface="Cambria Math"/>
                <a:cs typeface="Cambria Math"/>
              </a:rPr>
              <a:t>𝐻𝑢𝑚𝑎𝑛𝑜	</a:t>
            </a:r>
            <a:r>
              <a:rPr sz="2400" dirty="0">
                <a:solidFill>
                  <a:srgbClr val="585858"/>
                </a:solidFill>
                <a:latin typeface="Cambria Math"/>
                <a:cs typeface="Cambria Math"/>
              </a:rPr>
              <a:t>+	</a:t>
            </a:r>
            <a:r>
              <a:rPr sz="2400" spc="-5" dirty="0">
                <a:solidFill>
                  <a:srgbClr val="585858"/>
                </a:solidFill>
                <a:latin typeface="Cambria Math"/>
                <a:cs typeface="Cambria Math"/>
              </a:rPr>
              <a:t>𝐶𝑜𝑚𝑝𝑢𝑡𝑎𝑑𝑜𝑟𝑎	</a:t>
            </a:r>
            <a:r>
              <a:rPr sz="2400" dirty="0">
                <a:solidFill>
                  <a:srgbClr val="585858"/>
                </a:solidFill>
                <a:latin typeface="Cambria Math"/>
                <a:cs typeface="Cambria Math"/>
              </a:rPr>
              <a:t>&gt;</a:t>
            </a:r>
            <a:r>
              <a:rPr sz="2400" spc="85" dirty="0">
                <a:solidFill>
                  <a:srgbClr val="585858"/>
                </a:solidFill>
                <a:latin typeface="Cambria Math"/>
                <a:cs typeface="Cambria Math"/>
              </a:rPr>
              <a:t> </a:t>
            </a:r>
            <a:r>
              <a:rPr sz="2400" spc="-5" dirty="0">
                <a:solidFill>
                  <a:srgbClr val="585858"/>
                </a:solidFill>
                <a:latin typeface="Cambria Math"/>
                <a:cs typeface="Cambria Math"/>
              </a:rPr>
              <a:t>𝐻𝑢𝑚𝑎𝑛𝑜</a:t>
            </a:r>
            <a:endParaRPr sz="2400" dirty="0">
              <a:latin typeface="Cambria Math"/>
              <a:cs typeface="Cambria Math"/>
            </a:endParaRPr>
          </a:p>
          <a:p>
            <a:pPr marL="384810" algn="ctr">
              <a:lnSpc>
                <a:spcPts val="2695"/>
              </a:lnSpc>
              <a:tabLst>
                <a:tab pos="1684655" algn="l"/>
                <a:tab pos="2045970" algn="l"/>
                <a:tab pos="4093210" algn="l"/>
                <a:tab pos="4472305" algn="l"/>
              </a:tabLst>
            </a:pPr>
            <a:r>
              <a:rPr sz="2400" spc="-5" dirty="0">
                <a:solidFill>
                  <a:srgbClr val="585858"/>
                </a:solidFill>
                <a:latin typeface="Cambria Math"/>
                <a:cs typeface="Cambria Math"/>
              </a:rPr>
              <a:t>𝐻𝑢𝑚𝑎𝑛𝑜	</a:t>
            </a:r>
            <a:r>
              <a:rPr sz="2400" dirty="0">
                <a:solidFill>
                  <a:srgbClr val="585858"/>
                </a:solidFill>
                <a:latin typeface="Cambria Math"/>
                <a:cs typeface="Cambria Math"/>
              </a:rPr>
              <a:t>+	𝐶𝑜𝑚𝑝𝑢𝑡𝑎𝑑𝑜𝑟𝑎	&gt;	𝐶𝑜𝑚𝑝𝑢𝑡𝑎𝑑𝑜𝑟𝑎</a:t>
            </a:r>
            <a:endParaRPr sz="2400" dirty="0">
              <a:latin typeface="Cambria Math"/>
              <a:cs typeface="Cambria Math"/>
            </a:endParaRPr>
          </a:p>
          <a:p>
            <a:pPr>
              <a:lnSpc>
                <a:spcPct val="100000"/>
              </a:lnSpc>
            </a:pPr>
            <a:endParaRPr sz="2400" dirty="0">
              <a:latin typeface="Cambria Math"/>
              <a:cs typeface="Cambria Math"/>
            </a:endParaRPr>
          </a:p>
          <a:p>
            <a:pPr marL="241300" indent="-228600">
              <a:lnSpc>
                <a:spcPct val="100000"/>
              </a:lnSpc>
              <a:spcBef>
                <a:spcPts val="1839"/>
              </a:spcBef>
              <a:buFont typeface="Arial MT"/>
              <a:buChar char="•"/>
              <a:tabLst>
                <a:tab pos="241300" algn="l"/>
              </a:tabLst>
            </a:pPr>
            <a:r>
              <a:rPr sz="2800" spc="-5" dirty="0">
                <a:solidFill>
                  <a:srgbClr val="585858"/>
                </a:solidFill>
                <a:latin typeface="Calibri"/>
                <a:cs typeface="Calibri"/>
              </a:rPr>
              <a:t>La </a:t>
            </a:r>
            <a:r>
              <a:rPr sz="2800" spc="-15" dirty="0">
                <a:solidFill>
                  <a:srgbClr val="585858"/>
                </a:solidFill>
                <a:latin typeface="Calibri"/>
                <a:cs typeface="Calibri"/>
              </a:rPr>
              <a:t>computadora,</a:t>
            </a:r>
            <a:r>
              <a:rPr sz="2800" spc="50" dirty="0">
                <a:solidFill>
                  <a:srgbClr val="585858"/>
                </a:solidFill>
                <a:latin typeface="Calibri"/>
                <a:cs typeface="Calibri"/>
              </a:rPr>
              <a:t> </a:t>
            </a:r>
            <a:r>
              <a:rPr sz="2800" spc="-10" dirty="0">
                <a:solidFill>
                  <a:srgbClr val="585858"/>
                </a:solidFill>
                <a:latin typeface="Calibri"/>
                <a:cs typeface="Calibri"/>
              </a:rPr>
              <a:t>por</a:t>
            </a:r>
            <a:r>
              <a:rPr sz="2800" spc="5" dirty="0">
                <a:solidFill>
                  <a:srgbClr val="585858"/>
                </a:solidFill>
                <a:latin typeface="Calibri"/>
                <a:cs typeface="Calibri"/>
              </a:rPr>
              <a:t> </a:t>
            </a:r>
            <a:r>
              <a:rPr sz="2800" spc="-5" dirty="0">
                <a:solidFill>
                  <a:srgbClr val="585858"/>
                </a:solidFill>
                <a:latin typeface="Calibri"/>
                <a:cs typeface="Calibri"/>
              </a:rPr>
              <a:t>sí</a:t>
            </a:r>
            <a:r>
              <a:rPr sz="2800" dirty="0">
                <a:solidFill>
                  <a:srgbClr val="585858"/>
                </a:solidFill>
                <a:latin typeface="Calibri"/>
                <a:cs typeface="Calibri"/>
              </a:rPr>
              <a:t> </a:t>
            </a:r>
            <a:r>
              <a:rPr sz="2800" spc="-5" dirty="0">
                <a:solidFill>
                  <a:srgbClr val="585858"/>
                </a:solidFill>
                <a:latin typeface="Calibri"/>
                <a:cs typeface="Calibri"/>
              </a:rPr>
              <a:t>sola,</a:t>
            </a:r>
            <a:r>
              <a:rPr sz="2800" dirty="0">
                <a:solidFill>
                  <a:srgbClr val="585858"/>
                </a:solidFill>
                <a:latin typeface="Calibri"/>
                <a:cs typeface="Calibri"/>
              </a:rPr>
              <a:t> </a:t>
            </a:r>
            <a:r>
              <a:rPr sz="2800" spc="-5" dirty="0">
                <a:solidFill>
                  <a:srgbClr val="585858"/>
                </a:solidFill>
                <a:latin typeface="Calibri"/>
                <a:cs typeface="Calibri"/>
              </a:rPr>
              <a:t>no</a:t>
            </a:r>
            <a:r>
              <a:rPr sz="2800" spc="10" dirty="0">
                <a:solidFill>
                  <a:srgbClr val="585858"/>
                </a:solidFill>
                <a:latin typeface="Calibri"/>
                <a:cs typeface="Calibri"/>
              </a:rPr>
              <a:t> </a:t>
            </a:r>
            <a:r>
              <a:rPr sz="2800" spc="-10" dirty="0">
                <a:solidFill>
                  <a:srgbClr val="585858"/>
                </a:solidFill>
                <a:latin typeface="Calibri"/>
                <a:cs typeface="Calibri"/>
              </a:rPr>
              <a:t>sabe</a:t>
            </a:r>
            <a:r>
              <a:rPr sz="2800" spc="10" dirty="0">
                <a:solidFill>
                  <a:srgbClr val="585858"/>
                </a:solidFill>
                <a:latin typeface="Calibri"/>
                <a:cs typeface="Calibri"/>
              </a:rPr>
              <a:t> </a:t>
            </a:r>
            <a:r>
              <a:rPr sz="2800" spc="-10" dirty="0">
                <a:solidFill>
                  <a:srgbClr val="585858"/>
                </a:solidFill>
                <a:latin typeface="Calibri"/>
                <a:cs typeface="Calibri"/>
              </a:rPr>
              <a:t>qué</a:t>
            </a:r>
            <a:r>
              <a:rPr sz="2800" spc="10" dirty="0">
                <a:solidFill>
                  <a:srgbClr val="585858"/>
                </a:solidFill>
                <a:latin typeface="Calibri"/>
                <a:cs typeface="Calibri"/>
              </a:rPr>
              <a:t> </a:t>
            </a:r>
            <a:r>
              <a:rPr sz="2800" spc="-5" dirty="0">
                <a:solidFill>
                  <a:srgbClr val="585858"/>
                </a:solidFill>
                <a:latin typeface="Calibri"/>
                <a:cs typeface="Calibri"/>
              </a:rPr>
              <a:t>es</a:t>
            </a:r>
            <a:r>
              <a:rPr sz="2800" spc="5" dirty="0">
                <a:solidFill>
                  <a:srgbClr val="585858"/>
                </a:solidFill>
                <a:latin typeface="Calibri"/>
                <a:cs typeface="Calibri"/>
              </a:rPr>
              <a:t> </a:t>
            </a:r>
            <a:r>
              <a:rPr sz="2800" spc="-5" dirty="0">
                <a:solidFill>
                  <a:srgbClr val="585858"/>
                </a:solidFill>
                <a:latin typeface="Calibri"/>
                <a:cs typeface="Calibri"/>
              </a:rPr>
              <a:t>lo</a:t>
            </a:r>
            <a:r>
              <a:rPr sz="2800" dirty="0">
                <a:solidFill>
                  <a:srgbClr val="585858"/>
                </a:solidFill>
                <a:latin typeface="Calibri"/>
                <a:cs typeface="Calibri"/>
              </a:rPr>
              <a:t> </a:t>
            </a:r>
            <a:r>
              <a:rPr sz="2800" spc="-10" dirty="0">
                <a:solidFill>
                  <a:srgbClr val="585858"/>
                </a:solidFill>
                <a:latin typeface="Calibri"/>
                <a:cs typeface="Calibri"/>
              </a:rPr>
              <a:t>que</a:t>
            </a:r>
            <a:r>
              <a:rPr sz="2800" spc="20" dirty="0">
                <a:solidFill>
                  <a:srgbClr val="585858"/>
                </a:solidFill>
                <a:latin typeface="Calibri"/>
                <a:cs typeface="Calibri"/>
              </a:rPr>
              <a:t> </a:t>
            </a:r>
            <a:r>
              <a:rPr sz="2800" spc="-10" dirty="0">
                <a:solidFill>
                  <a:srgbClr val="585858"/>
                </a:solidFill>
                <a:latin typeface="Calibri"/>
                <a:cs typeface="Calibri"/>
              </a:rPr>
              <a:t>debe</a:t>
            </a:r>
            <a:r>
              <a:rPr sz="2800" dirty="0">
                <a:solidFill>
                  <a:srgbClr val="585858"/>
                </a:solidFill>
                <a:latin typeface="Calibri"/>
                <a:cs typeface="Calibri"/>
              </a:rPr>
              <a:t> </a:t>
            </a:r>
            <a:r>
              <a:rPr sz="2800" spc="-55" dirty="0">
                <a:solidFill>
                  <a:srgbClr val="585858"/>
                </a:solidFill>
                <a:latin typeface="Calibri"/>
                <a:cs typeface="Calibri"/>
              </a:rPr>
              <a:t>hacer.</a:t>
            </a:r>
            <a:endParaRPr sz="2800" dirty="0">
              <a:latin typeface="Calibri"/>
              <a:cs typeface="Calibri"/>
            </a:endParaRPr>
          </a:p>
          <a:p>
            <a:pPr marL="241300" indent="-228600">
              <a:lnSpc>
                <a:spcPct val="100000"/>
              </a:lnSpc>
              <a:spcBef>
                <a:spcPts val="660"/>
              </a:spcBef>
              <a:buFont typeface="Arial MT"/>
              <a:buChar char="•"/>
              <a:tabLst>
                <a:tab pos="241300" algn="l"/>
              </a:tabLst>
            </a:pPr>
            <a:r>
              <a:rPr sz="2800" spc="-15" dirty="0">
                <a:solidFill>
                  <a:srgbClr val="585858"/>
                </a:solidFill>
                <a:latin typeface="Calibri"/>
                <a:cs typeface="Calibri"/>
              </a:rPr>
              <a:t>¡Hay</a:t>
            </a:r>
            <a:r>
              <a:rPr sz="2800" dirty="0">
                <a:solidFill>
                  <a:srgbClr val="585858"/>
                </a:solidFill>
                <a:latin typeface="Calibri"/>
                <a:cs typeface="Calibri"/>
              </a:rPr>
              <a:t> </a:t>
            </a:r>
            <a:r>
              <a:rPr sz="2800" spc="-10" dirty="0">
                <a:solidFill>
                  <a:srgbClr val="585858"/>
                </a:solidFill>
                <a:latin typeface="Calibri"/>
                <a:cs typeface="Calibri"/>
              </a:rPr>
              <a:t>que</a:t>
            </a:r>
            <a:r>
              <a:rPr sz="2800" spc="10" dirty="0">
                <a:solidFill>
                  <a:srgbClr val="585858"/>
                </a:solidFill>
                <a:latin typeface="Calibri"/>
                <a:cs typeface="Calibri"/>
              </a:rPr>
              <a:t> </a:t>
            </a:r>
            <a:r>
              <a:rPr sz="2800" spc="-10" dirty="0">
                <a:solidFill>
                  <a:srgbClr val="585858"/>
                </a:solidFill>
                <a:latin typeface="Calibri"/>
                <a:cs typeface="Calibri"/>
              </a:rPr>
              <a:t>“traducirle”</a:t>
            </a:r>
            <a:r>
              <a:rPr sz="2800" spc="35" dirty="0">
                <a:solidFill>
                  <a:srgbClr val="585858"/>
                </a:solidFill>
                <a:latin typeface="Calibri"/>
                <a:cs typeface="Calibri"/>
              </a:rPr>
              <a:t> </a:t>
            </a:r>
            <a:r>
              <a:rPr sz="2800" spc="-5" dirty="0">
                <a:solidFill>
                  <a:srgbClr val="585858"/>
                </a:solidFill>
                <a:latin typeface="Calibri"/>
                <a:cs typeface="Calibri"/>
              </a:rPr>
              <a:t>a </a:t>
            </a:r>
            <a:r>
              <a:rPr sz="2800" spc="-10" dirty="0">
                <a:solidFill>
                  <a:srgbClr val="585858"/>
                </a:solidFill>
                <a:latin typeface="Calibri"/>
                <a:cs typeface="Calibri"/>
              </a:rPr>
              <a:t>la</a:t>
            </a:r>
            <a:r>
              <a:rPr sz="2800" spc="-5" dirty="0">
                <a:solidFill>
                  <a:srgbClr val="585858"/>
                </a:solidFill>
                <a:latin typeface="Calibri"/>
                <a:cs typeface="Calibri"/>
              </a:rPr>
              <a:t> </a:t>
            </a:r>
            <a:r>
              <a:rPr sz="2800" spc="-15" dirty="0">
                <a:solidFill>
                  <a:srgbClr val="585858"/>
                </a:solidFill>
                <a:latin typeface="Calibri"/>
                <a:cs typeface="Calibri"/>
              </a:rPr>
              <a:t>computadora,</a:t>
            </a:r>
            <a:r>
              <a:rPr sz="2800" spc="40" dirty="0">
                <a:solidFill>
                  <a:srgbClr val="585858"/>
                </a:solidFill>
                <a:latin typeface="Calibri"/>
                <a:cs typeface="Calibri"/>
              </a:rPr>
              <a:t> </a:t>
            </a:r>
            <a:r>
              <a:rPr sz="2800" spc="-20" dirty="0">
                <a:solidFill>
                  <a:srgbClr val="585858"/>
                </a:solidFill>
                <a:latin typeface="Calibri"/>
                <a:cs typeface="Calibri"/>
              </a:rPr>
              <a:t>nuestra</a:t>
            </a:r>
            <a:r>
              <a:rPr sz="2800" spc="35" dirty="0">
                <a:solidFill>
                  <a:srgbClr val="585858"/>
                </a:solidFill>
                <a:latin typeface="Calibri"/>
                <a:cs typeface="Calibri"/>
              </a:rPr>
              <a:t> </a:t>
            </a:r>
            <a:r>
              <a:rPr sz="2800" spc="-15" dirty="0">
                <a:solidFill>
                  <a:srgbClr val="585858"/>
                </a:solidFill>
                <a:latin typeface="Calibri"/>
                <a:cs typeface="Calibri"/>
              </a:rPr>
              <a:t>problemática.</a:t>
            </a:r>
            <a:endParaRPr sz="2800" dirty="0">
              <a:latin typeface="Calibri"/>
              <a:cs typeface="Calibri"/>
            </a:endParaRPr>
          </a:p>
          <a:p>
            <a:pPr marL="241300" marR="5080" indent="-228600">
              <a:lnSpc>
                <a:spcPts val="3020"/>
              </a:lnSpc>
              <a:spcBef>
                <a:spcPts val="1060"/>
              </a:spcBef>
              <a:buFont typeface="Arial MT"/>
              <a:buChar char="•"/>
              <a:tabLst>
                <a:tab pos="241300" algn="l"/>
              </a:tabLst>
            </a:pPr>
            <a:r>
              <a:rPr sz="2800" spc="-15" dirty="0">
                <a:solidFill>
                  <a:srgbClr val="585858"/>
                </a:solidFill>
                <a:latin typeface="Calibri"/>
                <a:cs typeface="Calibri"/>
              </a:rPr>
              <a:t>Afortunadamente,</a:t>
            </a:r>
            <a:r>
              <a:rPr sz="2800" spc="40" dirty="0">
                <a:solidFill>
                  <a:srgbClr val="585858"/>
                </a:solidFill>
                <a:latin typeface="Calibri"/>
                <a:cs typeface="Calibri"/>
              </a:rPr>
              <a:t> </a:t>
            </a:r>
            <a:r>
              <a:rPr sz="2800" spc="-5" dirty="0">
                <a:solidFill>
                  <a:srgbClr val="585858"/>
                </a:solidFill>
                <a:latin typeface="Calibri"/>
                <a:cs typeface="Calibri"/>
              </a:rPr>
              <a:t>los</a:t>
            </a:r>
            <a:r>
              <a:rPr sz="2800" spc="20" dirty="0">
                <a:solidFill>
                  <a:srgbClr val="585858"/>
                </a:solidFill>
                <a:latin typeface="Calibri"/>
                <a:cs typeface="Calibri"/>
              </a:rPr>
              <a:t> </a:t>
            </a:r>
            <a:r>
              <a:rPr lang="es-ES" sz="2800" spc="-20" dirty="0">
                <a:solidFill>
                  <a:srgbClr val="585858"/>
                </a:solidFill>
                <a:latin typeface="Calibri"/>
                <a:cs typeface="Calibri"/>
              </a:rPr>
              <a:t>Actuarios</a:t>
            </a:r>
            <a:r>
              <a:rPr sz="2800" spc="35" dirty="0">
                <a:solidFill>
                  <a:srgbClr val="585858"/>
                </a:solidFill>
                <a:latin typeface="Calibri"/>
                <a:cs typeface="Calibri"/>
              </a:rPr>
              <a:t> </a:t>
            </a:r>
            <a:r>
              <a:rPr sz="2800" spc="-30" dirty="0">
                <a:solidFill>
                  <a:srgbClr val="585858"/>
                </a:solidFill>
                <a:latin typeface="Calibri"/>
                <a:cs typeface="Calibri"/>
              </a:rPr>
              <a:t>ya</a:t>
            </a:r>
            <a:r>
              <a:rPr sz="2800" spc="10" dirty="0">
                <a:solidFill>
                  <a:srgbClr val="585858"/>
                </a:solidFill>
                <a:latin typeface="Calibri"/>
                <a:cs typeface="Calibri"/>
              </a:rPr>
              <a:t> </a:t>
            </a:r>
            <a:r>
              <a:rPr sz="2800" spc="-5" dirty="0">
                <a:solidFill>
                  <a:srgbClr val="585858"/>
                </a:solidFill>
                <a:latin typeface="Calibri"/>
                <a:cs typeface="Calibri"/>
              </a:rPr>
              <a:t>tienen</a:t>
            </a:r>
            <a:r>
              <a:rPr sz="2800" spc="30" dirty="0">
                <a:solidFill>
                  <a:srgbClr val="585858"/>
                </a:solidFill>
                <a:latin typeface="Calibri"/>
                <a:cs typeface="Calibri"/>
              </a:rPr>
              <a:t> </a:t>
            </a:r>
            <a:r>
              <a:rPr sz="2800" spc="-10" dirty="0">
                <a:solidFill>
                  <a:srgbClr val="585858"/>
                </a:solidFill>
                <a:latin typeface="Calibri"/>
                <a:cs typeface="Calibri"/>
              </a:rPr>
              <a:t>experiencia</a:t>
            </a:r>
            <a:r>
              <a:rPr sz="2800" spc="20" dirty="0">
                <a:solidFill>
                  <a:srgbClr val="585858"/>
                </a:solidFill>
                <a:latin typeface="Calibri"/>
                <a:cs typeface="Calibri"/>
              </a:rPr>
              <a:t> </a:t>
            </a:r>
            <a:r>
              <a:rPr sz="2800" spc="-15" dirty="0">
                <a:solidFill>
                  <a:srgbClr val="585858"/>
                </a:solidFill>
                <a:latin typeface="Calibri"/>
                <a:cs typeface="Calibri"/>
              </a:rPr>
              <a:t>ligando</a:t>
            </a:r>
            <a:r>
              <a:rPr sz="2800" spc="20" dirty="0">
                <a:solidFill>
                  <a:srgbClr val="585858"/>
                </a:solidFill>
                <a:latin typeface="Calibri"/>
                <a:cs typeface="Calibri"/>
              </a:rPr>
              <a:t> </a:t>
            </a:r>
            <a:r>
              <a:rPr sz="2800" spc="-15" dirty="0">
                <a:solidFill>
                  <a:srgbClr val="585858"/>
                </a:solidFill>
                <a:latin typeface="Calibri"/>
                <a:cs typeface="Calibri"/>
              </a:rPr>
              <a:t>problemas </a:t>
            </a:r>
            <a:r>
              <a:rPr sz="2800" spc="-615" dirty="0">
                <a:solidFill>
                  <a:srgbClr val="585858"/>
                </a:solidFill>
                <a:latin typeface="Calibri"/>
                <a:cs typeface="Calibri"/>
              </a:rPr>
              <a:t> </a:t>
            </a:r>
            <a:r>
              <a:rPr sz="2800" spc="-10" dirty="0">
                <a:solidFill>
                  <a:srgbClr val="585858"/>
                </a:solidFill>
                <a:latin typeface="Calibri"/>
                <a:cs typeface="Calibri"/>
              </a:rPr>
              <a:t>sociales,</a:t>
            </a:r>
            <a:r>
              <a:rPr sz="2800" dirty="0">
                <a:solidFill>
                  <a:srgbClr val="585858"/>
                </a:solidFill>
                <a:latin typeface="Calibri"/>
                <a:cs typeface="Calibri"/>
              </a:rPr>
              <a:t> </a:t>
            </a:r>
            <a:r>
              <a:rPr sz="2800" spc="-15" dirty="0">
                <a:solidFill>
                  <a:srgbClr val="585858"/>
                </a:solidFill>
                <a:latin typeface="Calibri"/>
                <a:cs typeface="Calibri"/>
              </a:rPr>
              <a:t>con</a:t>
            </a:r>
            <a:r>
              <a:rPr sz="2800" spc="5" dirty="0">
                <a:solidFill>
                  <a:srgbClr val="585858"/>
                </a:solidFill>
                <a:latin typeface="Calibri"/>
                <a:cs typeface="Calibri"/>
              </a:rPr>
              <a:t> </a:t>
            </a:r>
            <a:r>
              <a:rPr sz="2800" spc="-15" dirty="0">
                <a:solidFill>
                  <a:srgbClr val="585858"/>
                </a:solidFill>
                <a:latin typeface="Calibri"/>
                <a:cs typeface="Calibri"/>
              </a:rPr>
              <a:t>planteamientos</a:t>
            </a:r>
            <a:r>
              <a:rPr sz="2800" spc="10" dirty="0">
                <a:solidFill>
                  <a:srgbClr val="585858"/>
                </a:solidFill>
                <a:latin typeface="Calibri"/>
                <a:cs typeface="Calibri"/>
              </a:rPr>
              <a:t> </a:t>
            </a:r>
            <a:r>
              <a:rPr sz="2800" spc="-15" dirty="0">
                <a:solidFill>
                  <a:srgbClr val="585858"/>
                </a:solidFill>
                <a:latin typeface="Calibri"/>
                <a:cs typeface="Calibri"/>
              </a:rPr>
              <a:t>matemáticos.</a:t>
            </a:r>
            <a:endParaRPr sz="28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945" y="0"/>
            <a:ext cx="7750809" cy="4897755"/>
          </a:xfrm>
          <a:prstGeom prst="rect">
            <a:avLst/>
          </a:prstGeom>
        </p:spPr>
        <p:txBody>
          <a:bodyPr vert="horz" wrap="square" lIns="0" tIns="233045" rIns="0" bIns="0" rtlCol="0">
            <a:spAutoFit/>
          </a:bodyPr>
          <a:lstStyle/>
          <a:p>
            <a:pPr marL="3934460">
              <a:lnSpc>
                <a:spcPct val="100000"/>
              </a:lnSpc>
              <a:spcBef>
                <a:spcPts val="1835"/>
              </a:spcBef>
            </a:pPr>
            <a:r>
              <a:rPr sz="3200" b="1" spc="-5" dirty="0">
                <a:solidFill>
                  <a:srgbClr val="FF5800"/>
                </a:solidFill>
                <a:latin typeface="Calibri"/>
                <a:cs typeface="Calibri"/>
              </a:rPr>
              <a:t>¿Qué</a:t>
            </a:r>
            <a:r>
              <a:rPr sz="3200" b="1" spc="-15" dirty="0">
                <a:solidFill>
                  <a:srgbClr val="FF5800"/>
                </a:solidFill>
                <a:latin typeface="Calibri"/>
                <a:cs typeface="Calibri"/>
              </a:rPr>
              <a:t> </a:t>
            </a:r>
            <a:r>
              <a:rPr sz="3200" b="1" spc="-5" dirty="0">
                <a:solidFill>
                  <a:srgbClr val="FF5800"/>
                </a:solidFill>
                <a:latin typeface="Calibri"/>
                <a:cs typeface="Calibri"/>
              </a:rPr>
              <a:t>es</a:t>
            </a:r>
            <a:r>
              <a:rPr sz="3200" b="1" spc="-15" dirty="0">
                <a:solidFill>
                  <a:srgbClr val="FF5800"/>
                </a:solidFill>
                <a:latin typeface="Calibri"/>
                <a:cs typeface="Calibri"/>
              </a:rPr>
              <a:t> </a:t>
            </a:r>
            <a:r>
              <a:rPr sz="3200" b="1" dirty="0">
                <a:solidFill>
                  <a:srgbClr val="FF5800"/>
                </a:solidFill>
                <a:latin typeface="Calibri"/>
                <a:cs typeface="Calibri"/>
              </a:rPr>
              <a:t>un</a:t>
            </a:r>
            <a:r>
              <a:rPr sz="3200" b="1" spc="-15" dirty="0">
                <a:solidFill>
                  <a:srgbClr val="FF5800"/>
                </a:solidFill>
                <a:latin typeface="Calibri"/>
                <a:cs typeface="Calibri"/>
              </a:rPr>
              <a:t> </a:t>
            </a:r>
            <a:r>
              <a:rPr sz="3200" b="1" spc="-5" dirty="0">
                <a:solidFill>
                  <a:srgbClr val="FF5800"/>
                </a:solidFill>
                <a:latin typeface="Calibri"/>
                <a:cs typeface="Calibri"/>
              </a:rPr>
              <a:t>algoritmo?</a:t>
            </a:r>
            <a:endParaRPr sz="3200">
              <a:latin typeface="Calibri"/>
              <a:cs typeface="Calibri"/>
            </a:endParaRPr>
          </a:p>
          <a:p>
            <a:pPr marL="241300" marR="1875789" indent="-228600">
              <a:lnSpc>
                <a:spcPts val="3460"/>
              </a:lnSpc>
              <a:spcBef>
                <a:spcPts val="2175"/>
              </a:spcBef>
              <a:buFont typeface="Arial MT"/>
              <a:buChar char="•"/>
              <a:tabLst>
                <a:tab pos="241300" algn="l"/>
              </a:tabLst>
            </a:pPr>
            <a:r>
              <a:rPr sz="3200" dirty="0">
                <a:solidFill>
                  <a:srgbClr val="585858"/>
                </a:solidFill>
                <a:latin typeface="Calibri"/>
                <a:cs typeface="Calibri"/>
              </a:rPr>
              <a:t>Una</a:t>
            </a:r>
            <a:r>
              <a:rPr sz="3200" spc="-10" dirty="0">
                <a:solidFill>
                  <a:srgbClr val="585858"/>
                </a:solidFill>
                <a:latin typeface="Calibri"/>
                <a:cs typeface="Calibri"/>
              </a:rPr>
              <a:t> </a:t>
            </a:r>
            <a:r>
              <a:rPr sz="3200" spc="-5" dirty="0">
                <a:solidFill>
                  <a:srgbClr val="585858"/>
                </a:solidFill>
                <a:latin typeface="Calibri"/>
                <a:cs typeface="Calibri"/>
              </a:rPr>
              <a:t>serie</a:t>
            </a:r>
            <a:r>
              <a:rPr sz="3200" spc="-35" dirty="0">
                <a:solidFill>
                  <a:srgbClr val="585858"/>
                </a:solidFill>
                <a:latin typeface="Calibri"/>
                <a:cs typeface="Calibri"/>
              </a:rPr>
              <a:t> </a:t>
            </a:r>
            <a:r>
              <a:rPr sz="3200" dirty="0">
                <a:solidFill>
                  <a:srgbClr val="585858"/>
                </a:solidFill>
                <a:latin typeface="Calibri"/>
                <a:cs typeface="Calibri"/>
              </a:rPr>
              <a:t>de</a:t>
            </a:r>
            <a:r>
              <a:rPr sz="3200" spc="-15" dirty="0">
                <a:solidFill>
                  <a:srgbClr val="585858"/>
                </a:solidFill>
                <a:latin typeface="Calibri"/>
                <a:cs typeface="Calibri"/>
              </a:rPr>
              <a:t> </a:t>
            </a:r>
            <a:r>
              <a:rPr sz="3200" spc="-5" dirty="0">
                <a:solidFill>
                  <a:srgbClr val="585858"/>
                </a:solidFill>
                <a:latin typeface="Calibri"/>
                <a:cs typeface="Calibri"/>
              </a:rPr>
              <a:t>pasos</a:t>
            </a:r>
            <a:r>
              <a:rPr sz="3200" spc="-10" dirty="0">
                <a:solidFill>
                  <a:srgbClr val="585858"/>
                </a:solidFill>
                <a:latin typeface="Calibri"/>
                <a:cs typeface="Calibri"/>
              </a:rPr>
              <a:t> </a:t>
            </a:r>
            <a:r>
              <a:rPr sz="3200" dirty="0">
                <a:solidFill>
                  <a:srgbClr val="585858"/>
                </a:solidFill>
                <a:latin typeface="Calibri"/>
                <a:cs typeface="Calibri"/>
              </a:rPr>
              <a:t>que</a:t>
            </a:r>
            <a:r>
              <a:rPr sz="3200" spc="-15" dirty="0">
                <a:solidFill>
                  <a:srgbClr val="585858"/>
                </a:solidFill>
                <a:latin typeface="Calibri"/>
                <a:cs typeface="Calibri"/>
              </a:rPr>
              <a:t> </a:t>
            </a:r>
            <a:r>
              <a:rPr sz="3200" dirty="0">
                <a:solidFill>
                  <a:srgbClr val="585858"/>
                </a:solidFill>
                <a:latin typeface="Calibri"/>
                <a:cs typeface="Calibri"/>
              </a:rPr>
              <a:t>se</a:t>
            </a:r>
            <a:r>
              <a:rPr sz="3200" spc="-20" dirty="0">
                <a:solidFill>
                  <a:srgbClr val="585858"/>
                </a:solidFill>
                <a:latin typeface="Calibri"/>
                <a:cs typeface="Calibri"/>
              </a:rPr>
              <a:t> </a:t>
            </a:r>
            <a:r>
              <a:rPr sz="3200" spc="-10" dirty="0">
                <a:solidFill>
                  <a:srgbClr val="585858"/>
                </a:solidFill>
                <a:latin typeface="Calibri"/>
                <a:cs typeface="Calibri"/>
              </a:rPr>
              <a:t>llevan </a:t>
            </a:r>
            <a:r>
              <a:rPr sz="3200" dirty="0">
                <a:solidFill>
                  <a:srgbClr val="585858"/>
                </a:solidFill>
                <a:latin typeface="Calibri"/>
                <a:cs typeface="Calibri"/>
              </a:rPr>
              <a:t>a </a:t>
            </a:r>
            <a:r>
              <a:rPr sz="3200" spc="-705" dirty="0">
                <a:solidFill>
                  <a:srgbClr val="585858"/>
                </a:solidFill>
                <a:latin typeface="Calibri"/>
                <a:cs typeface="Calibri"/>
              </a:rPr>
              <a:t> </a:t>
            </a:r>
            <a:r>
              <a:rPr sz="3200" spc="-5" dirty="0">
                <a:solidFill>
                  <a:srgbClr val="585858"/>
                </a:solidFill>
                <a:latin typeface="Calibri"/>
                <a:cs typeface="Calibri"/>
              </a:rPr>
              <a:t>cabo</a:t>
            </a:r>
            <a:r>
              <a:rPr sz="3200" spc="-10" dirty="0">
                <a:solidFill>
                  <a:srgbClr val="585858"/>
                </a:solidFill>
                <a:latin typeface="Calibri"/>
                <a:cs typeface="Calibri"/>
              </a:rPr>
              <a:t> </a:t>
            </a:r>
            <a:r>
              <a:rPr sz="3200" spc="-20" dirty="0">
                <a:solidFill>
                  <a:srgbClr val="585858"/>
                </a:solidFill>
                <a:latin typeface="Calibri"/>
                <a:cs typeface="Calibri"/>
              </a:rPr>
              <a:t>para</a:t>
            </a:r>
            <a:r>
              <a:rPr sz="3200" spc="-5" dirty="0">
                <a:solidFill>
                  <a:srgbClr val="585858"/>
                </a:solidFill>
                <a:latin typeface="Calibri"/>
                <a:cs typeface="Calibri"/>
              </a:rPr>
              <a:t> </a:t>
            </a:r>
            <a:r>
              <a:rPr sz="3200" spc="-10" dirty="0">
                <a:solidFill>
                  <a:srgbClr val="585858"/>
                </a:solidFill>
                <a:latin typeface="Calibri"/>
                <a:cs typeface="Calibri"/>
              </a:rPr>
              <a:t>llevar</a:t>
            </a:r>
            <a:r>
              <a:rPr sz="3200" spc="-5" dirty="0">
                <a:solidFill>
                  <a:srgbClr val="585858"/>
                </a:solidFill>
                <a:latin typeface="Calibri"/>
                <a:cs typeface="Calibri"/>
              </a:rPr>
              <a:t> </a:t>
            </a:r>
            <a:r>
              <a:rPr sz="3200" dirty="0">
                <a:solidFill>
                  <a:srgbClr val="585858"/>
                </a:solidFill>
                <a:latin typeface="Calibri"/>
                <a:cs typeface="Calibri"/>
              </a:rPr>
              <a:t>a</a:t>
            </a:r>
            <a:r>
              <a:rPr sz="3200" spc="-5" dirty="0">
                <a:solidFill>
                  <a:srgbClr val="585858"/>
                </a:solidFill>
                <a:latin typeface="Calibri"/>
                <a:cs typeface="Calibri"/>
              </a:rPr>
              <a:t> </a:t>
            </a:r>
            <a:r>
              <a:rPr sz="3200" spc="-10" dirty="0">
                <a:solidFill>
                  <a:srgbClr val="585858"/>
                </a:solidFill>
                <a:latin typeface="Calibri"/>
                <a:cs typeface="Calibri"/>
              </a:rPr>
              <a:t>cabo</a:t>
            </a:r>
            <a:r>
              <a:rPr sz="3200" spc="-5" dirty="0">
                <a:solidFill>
                  <a:srgbClr val="585858"/>
                </a:solidFill>
                <a:latin typeface="Calibri"/>
                <a:cs typeface="Calibri"/>
              </a:rPr>
              <a:t> una</a:t>
            </a:r>
            <a:r>
              <a:rPr sz="3200" dirty="0">
                <a:solidFill>
                  <a:srgbClr val="585858"/>
                </a:solidFill>
                <a:latin typeface="Calibri"/>
                <a:cs typeface="Calibri"/>
              </a:rPr>
              <a:t> </a:t>
            </a:r>
            <a:r>
              <a:rPr sz="3200" spc="-15" dirty="0">
                <a:solidFill>
                  <a:srgbClr val="585858"/>
                </a:solidFill>
                <a:latin typeface="Calibri"/>
                <a:cs typeface="Calibri"/>
              </a:rPr>
              <a:t>tarea.</a:t>
            </a:r>
            <a:endParaRPr sz="3200">
              <a:latin typeface="Calibri"/>
              <a:cs typeface="Calibri"/>
            </a:endParaRPr>
          </a:p>
          <a:p>
            <a:pPr marL="241300" indent="-228600">
              <a:lnSpc>
                <a:spcPct val="100000"/>
              </a:lnSpc>
              <a:spcBef>
                <a:spcPts val="560"/>
              </a:spcBef>
              <a:buFont typeface="Arial MT"/>
              <a:buChar char="•"/>
              <a:tabLst>
                <a:tab pos="241300" algn="l"/>
              </a:tabLst>
            </a:pPr>
            <a:r>
              <a:rPr sz="3200" spc="-5" dirty="0">
                <a:solidFill>
                  <a:srgbClr val="585858"/>
                </a:solidFill>
                <a:latin typeface="Calibri"/>
                <a:cs typeface="Calibri"/>
              </a:rPr>
              <a:t>Tienen</a:t>
            </a:r>
            <a:r>
              <a:rPr sz="3200" spc="-10" dirty="0">
                <a:solidFill>
                  <a:srgbClr val="585858"/>
                </a:solidFill>
                <a:latin typeface="Calibri"/>
                <a:cs typeface="Calibri"/>
              </a:rPr>
              <a:t> </a:t>
            </a:r>
            <a:r>
              <a:rPr sz="3200" spc="-5" dirty="0">
                <a:solidFill>
                  <a:srgbClr val="585858"/>
                </a:solidFill>
                <a:latin typeface="Calibri"/>
                <a:cs typeface="Calibri"/>
              </a:rPr>
              <a:t>un</a:t>
            </a:r>
            <a:r>
              <a:rPr sz="3200" spc="5" dirty="0">
                <a:solidFill>
                  <a:srgbClr val="585858"/>
                </a:solidFill>
                <a:latin typeface="Calibri"/>
                <a:cs typeface="Calibri"/>
              </a:rPr>
              <a:t> </a:t>
            </a:r>
            <a:r>
              <a:rPr sz="3200" spc="-5" dirty="0">
                <a:solidFill>
                  <a:srgbClr val="585858"/>
                </a:solidFill>
                <a:latin typeface="Calibri"/>
                <a:cs typeface="Calibri"/>
              </a:rPr>
              <a:t>principio</a:t>
            </a:r>
            <a:r>
              <a:rPr sz="3200" spc="15" dirty="0">
                <a:solidFill>
                  <a:srgbClr val="585858"/>
                </a:solidFill>
                <a:latin typeface="Calibri"/>
                <a:cs typeface="Calibri"/>
              </a:rPr>
              <a:t> </a:t>
            </a:r>
            <a:r>
              <a:rPr sz="3200" dirty="0">
                <a:solidFill>
                  <a:srgbClr val="585858"/>
                </a:solidFill>
                <a:latin typeface="Calibri"/>
                <a:cs typeface="Calibri"/>
              </a:rPr>
              <a:t>y</a:t>
            </a:r>
            <a:r>
              <a:rPr sz="3200" spc="-5" dirty="0">
                <a:solidFill>
                  <a:srgbClr val="585858"/>
                </a:solidFill>
                <a:latin typeface="Calibri"/>
                <a:cs typeface="Calibri"/>
              </a:rPr>
              <a:t> un</a:t>
            </a:r>
            <a:r>
              <a:rPr sz="3200" dirty="0">
                <a:solidFill>
                  <a:srgbClr val="585858"/>
                </a:solidFill>
                <a:latin typeface="Calibri"/>
                <a:cs typeface="Calibri"/>
              </a:rPr>
              <a:t> </a:t>
            </a:r>
            <a:r>
              <a:rPr sz="3200" spc="-10" dirty="0">
                <a:solidFill>
                  <a:srgbClr val="585858"/>
                </a:solidFill>
                <a:latin typeface="Calibri"/>
                <a:cs typeface="Calibri"/>
              </a:rPr>
              <a:t>fin</a:t>
            </a:r>
            <a:r>
              <a:rPr sz="3200" spc="10" dirty="0">
                <a:solidFill>
                  <a:srgbClr val="585858"/>
                </a:solidFill>
                <a:latin typeface="Calibri"/>
                <a:cs typeface="Calibri"/>
              </a:rPr>
              <a:t> </a:t>
            </a:r>
            <a:r>
              <a:rPr sz="3200" spc="-10" dirty="0">
                <a:solidFill>
                  <a:srgbClr val="585858"/>
                </a:solidFill>
                <a:latin typeface="Calibri"/>
                <a:cs typeface="Calibri"/>
              </a:rPr>
              <a:t>claros.</a:t>
            </a:r>
            <a:endParaRPr sz="3200">
              <a:latin typeface="Calibri"/>
              <a:cs typeface="Calibri"/>
            </a:endParaRPr>
          </a:p>
          <a:p>
            <a:pPr marL="241300" indent="-228600">
              <a:lnSpc>
                <a:spcPts val="3650"/>
              </a:lnSpc>
              <a:spcBef>
                <a:spcPts val="610"/>
              </a:spcBef>
              <a:buFont typeface="Arial MT"/>
              <a:buChar char="•"/>
              <a:tabLst>
                <a:tab pos="241300" algn="l"/>
              </a:tabLst>
            </a:pPr>
            <a:r>
              <a:rPr sz="3200" spc="-5" dirty="0">
                <a:solidFill>
                  <a:srgbClr val="585858"/>
                </a:solidFill>
                <a:latin typeface="Calibri"/>
                <a:cs typeface="Calibri"/>
              </a:rPr>
              <a:t>El</a:t>
            </a:r>
            <a:r>
              <a:rPr sz="3200" spc="-10" dirty="0">
                <a:solidFill>
                  <a:srgbClr val="585858"/>
                </a:solidFill>
                <a:latin typeface="Calibri"/>
                <a:cs typeface="Calibri"/>
              </a:rPr>
              <a:t> </a:t>
            </a:r>
            <a:r>
              <a:rPr sz="3200" dirty="0">
                <a:solidFill>
                  <a:srgbClr val="585858"/>
                </a:solidFill>
                <a:latin typeface="Calibri"/>
                <a:cs typeface="Calibri"/>
              </a:rPr>
              <a:t>ejemplo</a:t>
            </a:r>
            <a:r>
              <a:rPr sz="3200" spc="-10" dirty="0">
                <a:solidFill>
                  <a:srgbClr val="585858"/>
                </a:solidFill>
                <a:latin typeface="Calibri"/>
                <a:cs typeface="Calibri"/>
              </a:rPr>
              <a:t> “típico”:</a:t>
            </a:r>
            <a:r>
              <a:rPr sz="3200" spc="-5" dirty="0">
                <a:solidFill>
                  <a:srgbClr val="585858"/>
                </a:solidFill>
                <a:latin typeface="Calibri"/>
                <a:cs typeface="Calibri"/>
              </a:rPr>
              <a:t> una</a:t>
            </a:r>
            <a:r>
              <a:rPr sz="3200" spc="10" dirty="0">
                <a:solidFill>
                  <a:srgbClr val="585858"/>
                </a:solidFill>
                <a:latin typeface="Calibri"/>
                <a:cs typeface="Calibri"/>
              </a:rPr>
              <a:t> </a:t>
            </a:r>
            <a:r>
              <a:rPr sz="3200" spc="-15" dirty="0">
                <a:solidFill>
                  <a:srgbClr val="585858"/>
                </a:solidFill>
                <a:latin typeface="Calibri"/>
                <a:cs typeface="Calibri"/>
              </a:rPr>
              <a:t>receta</a:t>
            </a:r>
            <a:r>
              <a:rPr sz="3200" spc="-30" dirty="0">
                <a:solidFill>
                  <a:srgbClr val="585858"/>
                </a:solidFill>
                <a:latin typeface="Calibri"/>
                <a:cs typeface="Calibri"/>
              </a:rPr>
              <a:t> </a:t>
            </a:r>
            <a:r>
              <a:rPr sz="3200" spc="-5" dirty="0">
                <a:solidFill>
                  <a:srgbClr val="585858"/>
                </a:solidFill>
                <a:latin typeface="Calibri"/>
                <a:cs typeface="Calibri"/>
              </a:rPr>
              <a:t>de</a:t>
            </a:r>
            <a:endParaRPr sz="3200">
              <a:latin typeface="Calibri"/>
              <a:cs typeface="Calibri"/>
            </a:endParaRPr>
          </a:p>
          <a:p>
            <a:pPr marL="241300">
              <a:lnSpc>
                <a:spcPts val="3650"/>
              </a:lnSpc>
            </a:pPr>
            <a:r>
              <a:rPr sz="3200" spc="-10" dirty="0">
                <a:solidFill>
                  <a:srgbClr val="585858"/>
                </a:solidFill>
                <a:latin typeface="Calibri"/>
                <a:cs typeface="Calibri"/>
              </a:rPr>
              <a:t>cocina:</a:t>
            </a:r>
            <a:endParaRPr sz="3200">
              <a:latin typeface="Calibri"/>
              <a:cs typeface="Calibri"/>
            </a:endParaRPr>
          </a:p>
          <a:p>
            <a:pPr marL="241300" marR="1714500" indent="-228600" algn="just">
              <a:lnSpc>
                <a:spcPct val="90000"/>
              </a:lnSpc>
              <a:spcBef>
                <a:spcPts val="1010"/>
              </a:spcBef>
              <a:buFont typeface="Arial MT"/>
              <a:buChar char="•"/>
              <a:tabLst>
                <a:tab pos="241300" algn="l"/>
              </a:tabLst>
            </a:pPr>
            <a:r>
              <a:rPr sz="3200" spc="-25" dirty="0">
                <a:solidFill>
                  <a:srgbClr val="585858"/>
                </a:solidFill>
                <a:latin typeface="Calibri"/>
                <a:cs typeface="Calibri"/>
              </a:rPr>
              <a:t>¡Pero </a:t>
            </a:r>
            <a:r>
              <a:rPr sz="3200" dirty="0">
                <a:solidFill>
                  <a:srgbClr val="585858"/>
                </a:solidFill>
                <a:latin typeface="Calibri"/>
                <a:cs typeface="Calibri"/>
              </a:rPr>
              <a:t>cualquier </a:t>
            </a:r>
            <a:r>
              <a:rPr sz="3200" spc="-5" dirty="0">
                <a:solidFill>
                  <a:srgbClr val="585858"/>
                </a:solidFill>
                <a:latin typeface="Calibri"/>
                <a:cs typeface="Calibri"/>
              </a:rPr>
              <a:t>serie de pasos, </a:t>
            </a:r>
            <a:r>
              <a:rPr sz="3200" spc="-10" dirty="0">
                <a:solidFill>
                  <a:srgbClr val="585858"/>
                </a:solidFill>
                <a:latin typeface="Calibri"/>
                <a:cs typeface="Calibri"/>
              </a:rPr>
              <a:t>con </a:t>
            </a:r>
            <a:r>
              <a:rPr sz="3200" spc="-710" dirty="0">
                <a:solidFill>
                  <a:srgbClr val="585858"/>
                </a:solidFill>
                <a:latin typeface="Calibri"/>
                <a:cs typeface="Calibri"/>
              </a:rPr>
              <a:t> </a:t>
            </a:r>
            <a:r>
              <a:rPr sz="3200" dirty="0">
                <a:solidFill>
                  <a:srgbClr val="585858"/>
                </a:solidFill>
                <a:latin typeface="Calibri"/>
                <a:cs typeface="Calibri"/>
              </a:rPr>
              <a:t>un </a:t>
            </a:r>
            <a:r>
              <a:rPr sz="3200" spc="-20" dirty="0">
                <a:solidFill>
                  <a:srgbClr val="585858"/>
                </a:solidFill>
                <a:latin typeface="Calibri"/>
                <a:cs typeface="Calibri"/>
              </a:rPr>
              <a:t>propósito, </a:t>
            </a:r>
            <a:r>
              <a:rPr sz="3200" spc="-5" dirty="0">
                <a:solidFill>
                  <a:srgbClr val="585858"/>
                </a:solidFill>
                <a:latin typeface="Calibri"/>
                <a:cs typeface="Calibri"/>
              </a:rPr>
              <a:t>principio </a:t>
            </a:r>
            <a:r>
              <a:rPr sz="3200" dirty="0">
                <a:solidFill>
                  <a:srgbClr val="585858"/>
                </a:solidFill>
                <a:latin typeface="Calibri"/>
                <a:cs typeface="Calibri"/>
              </a:rPr>
              <a:t>y </a:t>
            </a:r>
            <a:r>
              <a:rPr sz="3200" spc="-5" dirty="0">
                <a:solidFill>
                  <a:srgbClr val="585858"/>
                </a:solidFill>
                <a:latin typeface="Calibri"/>
                <a:cs typeface="Calibri"/>
              </a:rPr>
              <a:t>fin, puede </a:t>
            </a:r>
            <a:r>
              <a:rPr sz="3200" spc="-710" dirty="0">
                <a:solidFill>
                  <a:srgbClr val="585858"/>
                </a:solidFill>
                <a:latin typeface="Calibri"/>
                <a:cs typeface="Calibri"/>
              </a:rPr>
              <a:t> </a:t>
            </a:r>
            <a:r>
              <a:rPr sz="3200" spc="-5" dirty="0">
                <a:solidFill>
                  <a:srgbClr val="585858"/>
                </a:solidFill>
                <a:latin typeface="Calibri"/>
                <a:cs typeface="Calibri"/>
              </a:rPr>
              <a:t>ser</a:t>
            </a:r>
            <a:r>
              <a:rPr sz="3200" spc="-15" dirty="0">
                <a:solidFill>
                  <a:srgbClr val="585858"/>
                </a:solidFill>
                <a:latin typeface="Calibri"/>
                <a:cs typeface="Calibri"/>
              </a:rPr>
              <a:t> </a:t>
            </a:r>
            <a:r>
              <a:rPr sz="3200" spc="-5" dirty="0">
                <a:solidFill>
                  <a:srgbClr val="585858"/>
                </a:solidFill>
                <a:latin typeface="Calibri"/>
                <a:cs typeface="Calibri"/>
              </a:rPr>
              <a:t>un </a:t>
            </a:r>
            <a:r>
              <a:rPr sz="3200" spc="-10" dirty="0">
                <a:solidFill>
                  <a:srgbClr val="585858"/>
                </a:solidFill>
                <a:latin typeface="Calibri"/>
                <a:cs typeface="Calibri"/>
              </a:rPr>
              <a:t>algoritmo!</a:t>
            </a:r>
            <a:endParaRPr sz="3200">
              <a:latin typeface="Calibri"/>
              <a:cs typeface="Calibri"/>
            </a:endParaRPr>
          </a:p>
        </p:txBody>
      </p:sp>
      <p:pic>
        <p:nvPicPr>
          <p:cNvPr id="3" name="object 3"/>
          <p:cNvPicPr/>
          <p:nvPr/>
        </p:nvPicPr>
        <p:blipFill>
          <a:blip r:embed="rId2" cstate="print"/>
          <a:stretch>
            <a:fillRect/>
          </a:stretch>
        </p:blipFill>
        <p:spPr>
          <a:xfrm>
            <a:off x="6813804" y="861060"/>
            <a:ext cx="4172711" cy="43327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4229" y="73533"/>
            <a:ext cx="5498465" cy="574040"/>
          </a:xfrm>
          <a:prstGeom prst="rect">
            <a:avLst/>
          </a:prstGeom>
        </p:spPr>
        <p:txBody>
          <a:bodyPr vert="horz" wrap="square" lIns="0" tIns="12700" rIns="0" bIns="0" rtlCol="0">
            <a:spAutoFit/>
          </a:bodyPr>
          <a:lstStyle/>
          <a:p>
            <a:pPr marL="12700">
              <a:lnSpc>
                <a:spcPct val="100000"/>
              </a:lnSpc>
              <a:spcBef>
                <a:spcPts val="100"/>
              </a:spcBef>
            </a:pPr>
            <a:r>
              <a:rPr sz="3600" spc="-15" dirty="0"/>
              <a:t>Roberto</a:t>
            </a:r>
            <a:r>
              <a:rPr sz="3600" spc="-20" dirty="0"/>
              <a:t> </a:t>
            </a:r>
            <a:r>
              <a:rPr sz="3600" spc="-10" dirty="0"/>
              <a:t>Arturo</a:t>
            </a:r>
            <a:r>
              <a:rPr sz="3600" spc="-15" dirty="0"/>
              <a:t> Morales</a:t>
            </a:r>
            <a:r>
              <a:rPr sz="3600" spc="-20" dirty="0"/>
              <a:t> </a:t>
            </a:r>
            <a:r>
              <a:rPr sz="3600" spc="-5" dirty="0"/>
              <a:t>Cruz</a:t>
            </a:r>
            <a:endParaRPr sz="3600"/>
          </a:p>
        </p:txBody>
      </p:sp>
      <p:sp>
        <p:nvSpPr>
          <p:cNvPr id="3" name="object 3"/>
          <p:cNvSpPr txBox="1"/>
          <p:nvPr/>
        </p:nvSpPr>
        <p:spPr>
          <a:xfrm>
            <a:off x="1414399" y="2762275"/>
            <a:ext cx="4878705" cy="2070100"/>
          </a:xfrm>
          <a:prstGeom prst="rect">
            <a:avLst/>
          </a:prstGeom>
        </p:spPr>
        <p:txBody>
          <a:bodyPr vert="horz" wrap="square" lIns="0" tIns="96520" rIns="0" bIns="0" rtlCol="0">
            <a:spAutoFit/>
          </a:bodyPr>
          <a:lstStyle/>
          <a:p>
            <a:pPr marL="241300" indent="-228600">
              <a:lnSpc>
                <a:spcPct val="100000"/>
              </a:lnSpc>
              <a:spcBef>
                <a:spcPts val="760"/>
              </a:spcBef>
              <a:buFont typeface="Arial MT"/>
              <a:buChar char="•"/>
              <a:tabLst>
                <a:tab pos="241300" algn="l"/>
              </a:tabLst>
            </a:pPr>
            <a:r>
              <a:rPr sz="2800" spc="-15" dirty="0">
                <a:solidFill>
                  <a:srgbClr val="585858"/>
                </a:solidFill>
                <a:latin typeface="Calibri"/>
                <a:cs typeface="Calibri"/>
              </a:rPr>
              <a:t>Licenciatura</a:t>
            </a:r>
            <a:r>
              <a:rPr sz="2800" spc="5" dirty="0">
                <a:solidFill>
                  <a:srgbClr val="585858"/>
                </a:solidFill>
                <a:latin typeface="Calibri"/>
                <a:cs typeface="Calibri"/>
              </a:rPr>
              <a:t> </a:t>
            </a:r>
            <a:r>
              <a:rPr sz="2800" spc="-5" dirty="0">
                <a:solidFill>
                  <a:srgbClr val="585858"/>
                </a:solidFill>
                <a:latin typeface="Calibri"/>
                <a:cs typeface="Calibri"/>
              </a:rPr>
              <a:t>en</a:t>
            </a:r>
            <a:r>
              <a:rPr sz="2800" dirty="0">
                <a:solidFill>
                  <a:srgbClr val="585858"/>
                </a:solidFill>
                <a:latin typeface="Calibri"/>
                <a:cs typeface="Calibri"/>
              </a:rPr>
              <a:t> </a:t>
            </a:r>
            <a:r>
              <a:rPr sz="2800" spc="-5" dirty="0">
                <a:solidFill>
                  <a:srgbClr val="585858"/>
                </a:solidFill>
                <a:latin typeface="Calibri"/>
                <a:cs typeface="Calibri"/>
              </a:rPr>
              <a:t>Actuaría,</a:t>
            </a:r>
            <a:r>
              <a:rPr sz="2800" dirty="0">
                <a:solidFill>
                  <a:srgbClr val="585858"/>
                </a:solidFill>
                <a:latin typeface="Calibri"/>
                <a:cs typeface="Calibri"/>
              </a:rPr>
              <a:t> </a:t>
            </a:r>
            <a:r>
              <a:rPr sz="2800" spc="-5" dirty="0">
                <a:solidFill>
                  <a:srgbClr val="585858"/>
                </a:solidFill>
                <a:latin typeface="Calibri"/>
                <a:cs typeface="Calibri"/>
              </a:rPr>
              <a:t>UDLAP</a:t>
            </a:r>
            <a:endParaRPr sz="2800" dirty="0">
              <a:latin typeface="Calibri"/>
              <a:cs typeface="Calibri"/>
            </a:endParaRPr>
          </a:p>
          <a:p>
            <a:pPr marL="241300" indent="-228600">
              <a:lnSpc>
                <a:spcPct val="100000"/>
              </a:lnSpc>
              <a:spcBef>
                <a:spcPts val="665"/>
              </a:spcBef>
              <a:buFont typeface="Arial MT"/>
              <a:buChar char="•"/>
              <a:tabLst>
                <a:tab pos="241300" algn="l"/>
              </a:tabLst>
            </a:pPr>
            <a:r>
              <a:rPr sz="2800" spc="-5" dirty="0">
                <a:solidFill>
                  <a:srgbClr val="585858"/>
                </a:solidFill>
                <a:latin typeface="Calibri"/>
                <a:cs typeface="Calibri"/>
              </a:rPr>
              <a:t>MS</a:t>
            </a:r>
            <a:r>
              <a:rPr sz="2800" dirty="0">
                <a:solidFill>
                  <a:srgbClr val="585858"/>
                </a:solidFill>
                <a:latin typeface="Calibri"/>
                <a:cs typeface="Calibri"/>
              </a:rPr>
              <a:t> </a:t>
            </a:r>
            <a:r>
              <a:rPr sz="2800" spc="-5" dirty="0">
                <a:solidFill>
                  <a:srgbClr val="585858"/>
                </a:solidFill>
                <a:latin typeface="Calibri"/>
                <a:cs typeface="Calibri"/>
              </a:rPr>
              <a:t>in</a:t>
            </a:r>
            <a:r>
              <a:rPr sz="2800" spc="5" dirty="0">
                <a:solidFill>
                  <a:srgbClr val="585858"/>
                </a:solidFill>
                <a:latin typeface="Calibri"/>
                <a:cs typeface="Calibri"/>
              </a:rPr>
              <a:t> </a:t>
            </a:r>
            <a:r>
              <a:rPr sz="2800" spc="-5" dirty="0">
                <a:solidFill>
                  <a:srgbClr val="585858"/>
                </a:solidFill>
                <a:latin typeface="Calibri"/>
                <a:cs typeface="Calibri"/>
              </a:rPr>
              <a:t>Analytics,</a:t>
            </a:r>
            <a:r>
              <a:rPr sz="2800" spc="15" dirty="0">
                <a:solidFill>
                  <a:srgbClr val="585858"/>
                </a:solidFill>
                <a:latin typeface="Calibri"/>
                <a:cs typeface="Calibri"/>
              </a:rPr>
              <a:t> </a:t>
            </a:r>
            <a:r>
              <a:rPr sz="2800" spc="-10" dirty="0">
                <a:solidFill>
                  <a:srgbClr val="585858"/>
                </a:solidFill>
                <a:latin typeface="Calibri"/>
                <a:cs typeface="Calibri"/>
              </a:rPr>
              <a:t>Georgia</a:t>
            </a:r>
            <a:r>
              <a:rPr sz="2800" spc="-20" dirty="0">
                <a:solidFill>
                  <a:srgbClr val="585858"/>
                </a:solidFill>
                <a:latin typeface="Calibri"/>
                <a:cs typeface="Calibri"/>
              </a:rPr>
              <a:t> </a:t>
            </a:r>
            <a:r>
              <a:rPr sz="2800" spc="-65" dirty="0">
                <a:solidFill>
                  <a:srgbClr val="585858"/>
                </a:solidFill>
                <a:latin typeface="Calibri"/>
                <a:cs typeface="Calibri"/>
              </a:rPr>
              <a:t>Tech</a:t>
            </a:r>
            <a:endParaRPr sz="2800" dirty="0">
              <a:latin typeface="Calibri"/>
              <a:cs typeface="Calibri"/>
            </a:endParaRPr>
          </a:p>
          <a:p>
            <a:pPr marL="241300" indent="-228600">
              <a:lnSpc>
                <a:spcPct val="100000"/>
              </a:lnSpc>
              <a:spcBef>
                <a:spcPts val="660"/>
              </a:spcBef>
              <a:buFont typeface="Arial MT"/>
              <a:buChar char="•"/>
              <a:tabLst>
                <a:tab pos="241300" algn="l"/>
              </a:tabLst>
            </a:pPr>
            <a:r>
              <a:rPr sz="2800" spc="-20" dirty="0">
                <a:solidFill>
                  <a:srgbClr val="585858"/>
                </a:solidFill>
                <a:latin typeface="Calibri"/>
                <a:cs typeface="Calibri"/>
              </a:rPr>
              <a:t>Data</a:t>
            </a:r>
            <a:r>
              <a:rPr sz="2800" spc="-5" dirty="0">
                <a:solidFill>
                  <a:srgbClr val="585858"/>
                </a:solidFill>
                <a:latin typeface="Calibri"/>
                <a:cs typeface="Calibri"/>
              </a:rPr>
              <a:t> </a:t>
            </a:r>
            <a:r>
              <a:rPr sz="2800" spc="-15" dirty="0">
                <a:solidFill>
                  <a:srgbClr val="585858"/>
                </a:solidFill>
                <a:latin typeface="Calibri"/>
                <a:cs typeface="Calibri"/>
              </a:rPr>
              <a:t>Scientist</a:t>
            </a:r>
            <a:r>
              <a:rPr sz="2800" spc="25" dirty="0">
                <a:solidFill>
                  <a:srgbClr val="585858"/>
                </a:solidFill>
                <a:latin typeface="Calibri"/>
                <a:cs typeface="Calibri"/>
              </a:rPr>
              <a:t> </a:t>
            </a:r>
            <a:r>
              <a:rPr sz="2800" spc="-10" dirty="0">
                <a:solidFill>
                  <a:srgbClr val="585858"/>
                </a:solidFill>
                <a:latin typeface="Calibri"/>
                <a:cs typeface="Calibri"/>
              </a:rPr>
              <a:t>por</a:t>
            </a:r>
            <a:r>
              <a:rPr sz="2800" dirty="0">
                <a:solidFill>
                  <a:srgbClr val="585858"/>
                </a:solidFill>
                <a:latin typeface="Calibri"/>
                <a:cs typeface="Calibri"/>
              </a:rPr>
              <a:t> </a:t>
            </a:r>
            <a:r>
              <a:rPr lang="es-MX" sz="2800" spc="-5" dirty="0">
                <a:solidFill>
                  <a:srgbClr val="585858"/>
                </a:solidFill>
                <a:latin typeface="Calibri"/>
                <a:cs typeface="Calibri"/>
              </a:rPr>
              <a:t>7</a:t>
            </a:r>
            <a:r>
              <a:rPr sz="2800" dirty="0">
                <a:solidFill>
                  <a:srgbClr val="585858"/>
                </a:solidFill>
                <a:latin typeface="Calibri"/>
                <a:cs typeface="Calibri"/>
              </a:rPr>
              <a:t> </a:t>
            </a:r>
            <a:r>
              <a:rPr sz="2800" spc="-5" dirty="0">
                <a:solidFill>
                  <a:srgbClr val="585858"/>
                </a:solidFill>
                <a:latin typeface="Calibri"/>
                <a:cs typeface="Calibri"/>
              </a:rPr>
              <a:t>años.</a:t>
            </a:r>
            <a:endParaRPr sz="2800" dirty="0">
              <a:latin typeface="Calibri"/>
              <a:cs typeface="Calibri"/>
            </a:endParaRPr>
          </a:p>
          <a:p>
            <a:pPr marL="241300" indent="-228600">
              <a:lnSpc>
                <a:spcPct val="100000"/>
              </a:lnSpc>
              <a:spcBef>
                <a:spcPts val="670"/>
              </a:spcBef>
              <a:buFont typeface="Arial MT"/>
              <a:buChar char="•"/>
              <a:tabLst>
                <a:tab pos="241300" algn="l"/>
              </a:tabLst>
            </a:pPr>
            <a:r>
              <a:rPr sz="2800" spc="-15" dirty="0">
                <a:solidFill>
                  <a:srgbClr val="585858"/>
                </a:solidFill>
                <a:latin typeface="Calibri"/>
                <a:cs typeface="Calibri"/>
              </a:rPr>
              <a:t>Docente </a:t>
            </a:r>
            <a:r>
              <a:rPr sz="2800" spc="-10" dirty="0">
                <a:solidFill>
                  <a:srgbClr val="585858"/>
                </a:solidFill>
                <a:latin typeface="Calibri"/>
                <a:cs typeface="Calibri"/>
              </a:rPr>
              <a:t>por</a:t>
            </a:r>
            <a:r>
              <a:rPr sz="2800" spc="10" dirty="0">
                <a:solidFill>
                  <a:srgbClr val="585858"/>
                </a:solidFill>
                <a:latin typeface="Calibri"/>
                <a:cs typeface="Calibri"/>
              </a:rPr>
              <a:t> </a:t>
            </a:r>
            <a:r>
              <a:rPr lang="es-ES" sz="2800" spc="-5" dirty="0">
                <a:solidFill>
                  <a:srgbClr val="585858"/>
                </a:solidFill>
                <a:latin typeface="Calibri"/>
                <a:cs typeface="Calibri"/>
              </a:rPr>
              <a:t>3</a:t>
            </a:r>
            <a:r>
              <a:rPr sz="2800" spc="-20" dirty="0">
                <a:solidFill>
                  <a:srgbClr val="585858"/>
                </a:solidFill>
                <a:latin typeface="Calibri"/>
                <a:cs typeface="Calibri"/>
              </a:rPr>
              <a:t> </a:t>
            </a:r>
            <a:r>
              <a:rPr sz="2800" spc="-5" dirty="0">
                <a:solidFill>
                  <a:srgbClr val="585858"/>
                </a:solidFill>
                <a:latin typeface="Calibri"/>
                <a:cs typeface="Calibri"/>
              </a:rPr>
              <a:t>años.</a:t>
            </a:r>
            <a:endParaRPr sz="2800" dirty="0">
              <a:latin typeface="Calibri"/>
              <a:cs typeface="Calibri"/>
            </a:endParaRPr>
          </a:p>
        </p:txBody>
      </p:sp>
      <p:pic>
        <p:nvPicPr>
          <p:cNvPr id="4" name="object 4"/>
          <p:cNvPicPr/>
          <p:nvPr/>
        </p:nvPicPr>
        <p:blipFill>
          <a:blip r:embed="rId2" cstate="print"/>
          <a:stretch>
            <a:fillRect/>
          </a:stretch>
        </p:blipFill>
        <p:spPr>
          <a:xfrm>
            <a:off x="7667243" y="1149096"/>
            <a:ext cx="2974848" cy="41940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7858" y="110108"/>
            <a:ext cx="3829050"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15" dirty="0"/>
              <a:t> </a:t>
            </a:r>
            <a:r>
              <a:rPr spc="-5" dirty="0"/>
              <a:t>es</a:t>
            </a:r>
            <a:r>
              <a:rPr spc="-15" dirty="0"/>
              <a:t> </a:t>
            </a:r>
            <a:r>
              <a:rPr dirty="0"/>
              <a:t>un</a:t>
            </a:r>
            <a:r>
              <a:rPr spc="-15" dirty="0"/>
              <a:t> </a:t>
            </a:r>
            <a:r>
              <a:rPr spc="-5" dirty="0"/>
              <a:t>algoritmo?</a:t>
            </a:r>
          </a:p>
        </p:txBody>
      </p:sp>
      <p:sp>
        <p:nvSpPr>
          <p:cNvPr id="3" name="object 3"/>
          <p:cNvSpPr txBox="1"/>
          <p:nvPr/>
        </p:nvSpPr>
        <p:spPr>
          <a:xfrm>
            <a:off x="311911" y="715474"/>
            <a:ext cx="10841990" cy="3293745"/>
          </a:xfrm>
          <a:prstGeom prst="rect">
            <a:avLst/>
          </a:prstGeom>
        </p:spPr>
        <p:txBody>
          <a:bodyPr vert="horz" wrap="square" lIns="0" tIns="89535" rIns="0" bIns="0" rtlCol="0">
            <a:spAutoFit/>
          </a:bodyPr>
          <a:lstStyle/>
          <a:p>
            <a:pPr marL="12700">
              <a:lnSpc>
                <a:spcPct val="100000"/>
              </a:lnSpc>
              <a:spcBef>
                <a:spcPts val="705"/>
              </a:spcBef>
            </a:pPr>
            <a:r>
              <a:rPr sz="3200" spc="-10" dirty="0">
                <a:solidFill>
                  <a:srgbClr val="585858"/>
                </a:solidFill>
                <a:latin typeface="Calibri"/>
                <a:cs typeface="Calibri"/>
              </a:rPr>
              <a:t>Ejercicio</a:t>
            </a:r>
            <a:r>
              <a:rPr sz="3200" spc="-35" dirty="0">
                <a:solidFill>
                  <a:srgbClr val="585858"/>
                </a:solidFill>
                <a:latin typeface="Calibri"/>
                <a:cs typeface="Calibri"/>
              </a:rPr>
              <a:t> </a:t>
            </a:r>
            <a:r>
              <a:rPr sz="3200" spc="-5" dirty="0">
                <a:solidFill>
                  <a:srgbClr val="585858"/>
                </a:solidFill>
                <a:latin typeface="Calibri"/>
                <a:cs typeface="Calibri"/>
              </a:rPr>
              <a:t>(10</a:t>
            </a:r>
            <a:r>
              <a:rPr sz="3200" spc="-20" dirty="0">
                <a:solidFill>
                  <a:srgbClr val="585858"/>
                </a:solidFill>
                <a:latin typeface="Calibri"/>
                <a:cs typeface="Calibri"/>
              </a:rPr>
              <a:t> </a:t>
            </a:r>
            <a:r>
              <a:rPr sz="3200" spc="-10" dirty="0">
                <a:solidFill>
                  <a:srgbClr val="585858"/>
                </a:solidFill>
                <a:latin typeface="Calibri"/>
                <a:cs typeface="Calibri"/>
              </a:rPr>
              <a:t>minutos):</a:t>
            </a:r>
            <a:endParaRPr sz="3200" dirty="0">
              <a:latin typeface="Calibri"/>
              <a:cs typeface="Calibri"/>
            </a:endParaRPr>
          </a:p>
          <a:p>
            <a:pPr marL="241300" marR="5080" indent="-228600">
              <a:lnSpc>
                <a:spcPts val="3460"/>
              </a:lnSpc>
              <a:spcBef>
                <a:spcPts val="1045"/>
              </a:spcBef>
              <a:buFont typeface="Arial MT"/>
              <a:buChar char="•"/>
              <a:tabLst>
                <a:tab pos="241300" algn="l"/>
              </a:tabLst>
            </a:pPr>
            <a:r>
              <a:rPr sz="3200" spc="-5" dirty="0">
                <a:solidFill>
                  <a:srgbClr val="585858"/>
                </a:solidFill>
                <a:latin typeface="Calibri"/>
                <a:cs typeface="Calibri"/>
              </a:rPr>
              <a:t>Escriban,</a:t>
            </a:r>
            <a:r>
              <a:rPr sz="3200" spc="15" dirty="0">
                <a:solidFill>
                  <a:srgbClr val="585858"/>
                </a:solidFill>
                <a:latin typeface="Calibri"/>
                <a:cs typeface="Calibri"/>
              </a:rPr>
              <a:t> </a:t>
            </a:r>
            <a:r>
              <a:rPr sz="3200" dirty="0">
                <a:solidFill>
                  <a:srgbClr val="585858"/>
                </a:solidFill>
                <a:latin typeface="Calibri"/>
                <a:cs typeface="Calibri"/>
              </a:rPr>
              <a:t>en el</a:t>
            </a:r>
            <a:r>
              <a:rPr sz="3200" spc="-10" dirty="0">
                <a:solidFill>
                  <a:srgbClr val="585858"/>
                </a:solidFill>
                <a:latin typeface="Calibri"/>
                <a:cs typeface="Calibri"/>
              </a:rPr>
              <a:t> </a:t>
            </a:r>
            <a:r>
              <a:rPr sz="3200" spc="-25" dirty="0">
                <a:solidFill>
                  <a:srgbClr val="585858"/>
                </a:solidFill>
                <a:latin typeface="Calibri"/>
                <a:cs typeface="Calibri"/>
              </a:rPr>
              <a:t>formato</a:t>
            </a:r>
            <a:r>
              <a:rPr sz="3200" spc="-5" dirty="0">
                <a:solidFill>
                  <a:srgbClr val="585858"/>
                </a:solidFill>
                <a:latin typeface="Calibri"/>
                <a:cs typeface="Calibri"/>
              </a:rPr>
              <a:t> </a:t>
            </a:r>
            <a:r>
              <a:rPr sz="3200" dirty="0">
                <a:solidFill>
                  <a:srgbClr val="585858"/>
                </a:solidFill>
                <a:latin typeface="Calibri"/>
                <a:cs typeface="Calibri"/>
              </a:rPr>
              <a:t>y</a:t>
            </a:r>
            <a:r>
              <a:rPr sz="3200" spc="5" dirty="0">
                <a:solidFill>
                  <a:srgbClr val="585858"/>
                </a:solidFill>
                <a:latin typeface="Calibri"/>
                <a:cs typeface="Calibri"/>
              </a:rPr>
              <a:t> </a:t>
            </a:r>
            <a:r>
              <a:rPr sz="3200" spc="-5" dirty="0">
                <a:solidFill>
                  <a:srgbClr val="585858"/>
                </a:solidFill>
                <a:latin typeface="Calibri"/>
                <a:cs typeface="Calibri"/>
              </a:rPr>
              <a:t>complejidad</a:t>
            </a:r>
            <a:r>
              <a:rPr sz="3200" spc="5" dirty="0">
                <a:solidFill>
                  <a:srgbClr val="585858"/>
                </a:solidFill>
                <a:latin typeface="Calibri"/>
                <a:cs typeface="Calibri"/>
              </a:rPr>
              <a:t> </a:t>
            </a:r>
            <a:r>
              <a:rPr sz="3200" dirty="0">
                <a:solidFill>
                  <a:srgbClr val="585858"/>
                </a:solidFill>
                <a:latin typeface="Calibri"/>
                <a:cs typeface="Calibri"/>
              </a:rPr>
              <a:t>que</a:t>
            </a:r>
            <a:r>
              <a:rPr sz="3200" spc="-5" dirty="0">
                <a:solidFill>
                  <a:srgbClr val="585858"/>
                </a:solidFill>
                <a:latin typeface="Calibri"/>
                <a:cs typeface="Calibri"/>
              </a:rPr>
              <a:t> escojan,</a:t>
            </a:r>
            <a:r>
              <a:rPr sz="3200" spc="-10" dirty="0">
                <a:solidFill>
                  <a:srgbClr val="585858"/>
                </a:solidFill>
                <a:latin typeface="Calibri"/>
                <a:cs typeface="Calibri"/>
              </a:rPr>
              <a:t> </a:t>
            </a:r>
            <a:r>
              <a:rPr sz="3200" dirty="0">
                <a:solidFill>
                  <a:srgbClr val="585858"/>
                </a:solidFill>
                <a:latin typeface="Calibri"/>
                <a:cs typeface="Calibri"/>
              </a:rPr>
              <a:t>un</a:t>
            </a:r>
            <a:r>
              <a:rPr sz="3200" spc="-5" dirty="0">
                <a:solidFill>
                  <a:srgbClr val="585858"/>
                </a:solidFill>
                <a:latin typeface="Calibri"/>
                <a:cs typeface="Calibri"/>
              </a:rPr>
              <a:t> algoritmo </a:t>
            </a:r>
            <a:r>
              <a:rPr sz="3200" spc="-705" dirty="0">
                <a:solidFill>
                  <a:srgbClr val="585858"/>
                </a:solidFill>
                <a:latin typeface="Calibri"/>
                <a:cs typeface="Calibri"/>
              </a:rPr>
              <a:t> </a:t>
            </a:r>
            <a:r>
              <a:rPr sz="3200" spc="-15" dirty="0">
                <a:solidFill>
                  <a:srgbClr val="585858"/>
                </a:solidFill>
                <a:latin typeface="Calibri"/>
                <a:cs typeface="Calibri"/>
              </a:rPr>
              <a:t>para:</a:t>
            </a:r>
            <a:endParaRPr sz="3200" dirty="0">
              <a:latin typeface="Calibri"/>
              <a:cs typeface="Calibri"/>
            </a:endParaRPr>
          </a:p>
          <a:p>
            <a:pPr marL="414655" indent="-402590">
              <a:lnSpc>
                <a:spcPct val="100000"/>
              </a:lnSpc>
              <a:spcBef>
                <a:spcPts val="560"/>
              </a:spcBef>
              <a:buAutoNum type="arabicPeriod"/>
              <a:tabLst>
                <a:tab pos="415290" algn="l"/>
              </a:tabLst>
            </a:pPr>
            <a:r>
              <a:rPr sz="3200" spc="-5" dirty="0">
                <a:solidFill>
                  <a:srgbClr val="585858"/>
                </a:solidFill>
                <a:latin typeface="Calibri"/>
                <a:cs typeface="Calibri"/>
              </a:rPr>
              <a:t>Viajar</a:t>
            </a:r>
            <a:r>
              <a:rPr sz="3200" spc="-20" dirty="0">
                <a:solidFill>
                  <a:srgbClr val="585858"/>
                </a:solidFill>
                <a:latin typeface="Calibri"/>
                <a:cs typeface="Calibri"/>
              </a:rPr>
              <a:t> </a:t>
            </a:r>
            <a:r>
              <a:rPr sz="3200" spc="-5" dirty="0">
                <a:solidFill>
                  <a:srgbClr val="585858"/>
                </a:solidFill>
                <a:latin typeface="Calibri"/>
                <a:cs typeface="Calibri"/>
              </a:rPr>
              <a:t>de su</a:t>
            </a:r>
            <a:r>
              <a:rPr sz="3200" spc="10" dirty="0">
                <a:solidFill>
                  <a:srgbClr val="585858"/>
                </a:solidFill>
                <a:latin typeface="Calibri"/>
                <a:cs typeface="Calibri"/>
              </a:rPr>
              <a:t> </a:t>
            </a:r>
            <a:r>
              <a:rPr sz="3200" spc="-5" dirty="0">
                <a:solidFill>
                  <a:srgbClr val="585858"/>
                </a:solidFill>
                <a:latin typeface="Calibri"/>
                <a:cs typeface="Calibri"/>
              </a:rPr>
              <a:t>casa,</a:t>
            </a:r>
            <a:r>
              <a:rPr sz="3200" spc="-20" dirty="0">
                <a:solidFill>
                  <a:srgbClr val="585858"/>
                </a:solidFill>
                <a:latin typeface="Calibri"/>
                <a:cs typeface="Calibri"/>
              </a:rPr>
              <a:t> </a:t>
            </a:r>
            <a:r>
              <a:rPr sz="3200" dirty="0">
                <a:solidFill>
                  <a:srgbClr val="585858"/>
                </a:solidFill>
                <a:latin typeface="Calibri"/>
                <a:cs typeface="Calibri"/>
              </a:rPr>
              <a:t>a la</a:t>
            </a:r>
            <a:r>
              <a:rPr sz="3200" spc="10" dirty="0">
                <a:solidFill>
                  <a:srgbClr val="585858"/>
                </a:solidFill>
                <a:latin typeface="Calibri"/>
                <a:cs typeface="Calibri"/>
              </a:rPr>
              <a:t> </a:t>
            </a:r>
            <a:r>
              <a:rPr sz="3200" spc="-15" dirty="0">
                <a:solidFill>
                  <a:srgbClr val="585858"/>
                </a:solidFill>
                <a:latin typeface="Calibri"/>
                <a:cs typeface="Calibri"/>
              </a:rPr>
              <a:t>Universidad.</a:t>
            </a:r>
            <a:endParaRPr sz="3200" dirty="0">
              <a:latin typeface="Calibri"/>
              <a:cs typeface="Calibri"/>
            </a:endParaRPr>
          </a:p>
          <a:p>
            <a:pPr marL="414655" indent="-402590">
              <a:lnSpc>
                <a:spcPct val="100000"/>
              </a:lnSpc>
              <a:spcBef>
                <a:spcPts val="625"/>
              </a:spcBef>
              <a:buAutoNum type="arabicPeriod"/>
              <a:tabLst>
                <a:tab pos="415290" algn="l"/>
              </a:tabLst>
            </a:pPr>
            <a:r>
              <a:rPr sz="3200" spc="-55" dirty="0">
                <a:solidFill>
                  <a:srgbClr val="585858"/>
                </a:solidFill>
                <a:latin typeface="Calibri"/>
                <a:cs typeface="Calibri"/>
              </a:rPr>
              <a:t>Tener</a:t>
            </a:r>
            <a:r>
              <a:rPr sz="3200" spc="-35" dirty="0">
                <a:solidFill>
                  <a:srgbClr val="585858"/>
                </a:solidFill>
                <a:latin typeface="Calibri"/>
                <a:cs typeface="Calibri"/>
              </a:rPr>
              <a:t> </a:t>
            </a:r>
            <a:r>
              <a:rPr sz="3200" dirty="0">
                <a:solidFill>
                  <a:srgbClr val="585858"/>
                </a:solidFill>
                <a:latin typeface="Calibri"/>
                <a:cs typeface="Calibri"/>
              </a:rPr>
              <a:t>un </a:t>
            </a:r>
            <a:r>
              <a:rPr sz="3200" spc="-10" dirty="0">
                <a:solidFill>
                  <a:srgbClr val="585858"/>
                </a:solidFill>
                <a:latin typeface="Calibri"/>
                <a:cs typeface="Calibri"/>
              </a:rPr>
              <a:t>entrenamiento </a:t>
            </a:r>
            <a:r>
              <a:rPr sz="3200" dirty="0">
                <a:solidFill>
                  <a:srgbClr val="585858"/>
                </a:solidFill>
                <a:latin typeface="Calibri"/>
                <a:cs typeface="Calibri"/>
              </a:rPr>
              <a:t>de</a:t>
            </a:r>
            <a:r>
              <a:rPr sz="3200" spc="-15" dirty="0">
                <a:solidFill>
                  <a:srgbClr val="585858"/>
                </a:solidFill>
                <a:latin typeface="Calibri"/>
                <a:cs typeface="Calibri"/>
              </a:rPr>
              <a:t> </a:t>
            </a:r>
            <a:r>
              <a:rPr sz="3200" dirty="0">
                <a:solidFill>
                  <a:srgbClr val="585858"/>
                </a:solidFill>
                <a:latin typeface="Calibri"/>
                <a:cs typeface="Calibri"/>
              </a:rPr>
              <a:t>su</a:t>
            </a:r>
            <a:r>
              <a:rPr sz="3200" spc="-5" dirty="0">
                <a:solidFill>
                  <a:srgbClr val="585858"/>
                </a:solidFill>
                <a:latin typeface="Calibri"/>
                <a:cs typeface="Calibri"/>
              </a:rPr>
              <a:t> </a:t>
            </a:r>
            <a:r>
              <a:rPr sz="3200" spc="-10" dirty="0">
                <a:solidFill>
                  <a:srgbClr val="585858"/>
                </a:solidFill>
                <a:latin typeface="Calibri"/>
                <a:cs typeface="Calibri"/>
              </a:rPr>
              <a:t>deporte</a:t>
            </a:r>
            <a:r>
              <a:rPr sz="3200" spc="-5" dirty="0">
                <a:solidFill>
                  <a:srgbClr val="585858"/>
                </a:solidFill>
                <a:latin typeface="Calibri"/>
                <a:cs typeface="Calibri"/>
              </a:rPr>
              <a:t> </a:t>
            </a:r>
            <a:r>
              <a:rPr sz="3200" spc="-25" dirty="0">
                <a:solidFill>
                  <a:srgbClr val="585858"/>
                </a:solidFill>
                <a:latin typeface="Calibri"/>
                <a:cs typeface="Calibri"/>
              </a:rPr>
              <a:t>favorito.</a:t>
            </a:r>
            <a:endParaRPr sz="3200" dirty="0">
              <a:latin typeface="Calibri"/>
              <a:cs typeface="Calibri"/>
            </a:endParaRPr>
          </a:p>
          <a:p>
            <a:pPr marL="414655" indent="-402590">
              <a:lnSpc>
                <a:spcPct val="100000"/>
              </a:lnSpc>
              <a:spcBef>
                <a:spcPts val="615"/>
              </a:spcBef>
              <a:buAutoNum type="arabicPeriod"/>
              <a:tabLst>
                <a:tab pos="415290" algn="l"/>
              </a:tabLst>
            </a:pPr>
            <a:r>
              <a:rPr sz="3200" spc="-5" dirty="0">
                <a:solidFill>
                  <a:srgbClr val="585858"/>
                </a:solidFill>
                <a:latin typeface="Calibri"/>
                <a:cs typeface="Calibri"/>
              </a:rPr>
              <a:t>Sacar</a:t>
            </a:r>
            <a:r>
              <a:rPr sz="3200" spc="-35" dirty="0">
                <a:solidFill>
                  <a:srgbClr val="585858"/>
                </a:solidFill>
                <a:latin typeface="Calibri"/>
                <a:cs typeface="Calibri"/>
              </a:rPr>
              <a:t> </a:t>
            </a:r>
            <a:r>
              <a:rPr sz="3200" spc="-15" dirty="0">
                <a:solidFill>
                  <a:srgbClr val="585858"/>
                </a:solidFill>
                <a:latin typeface="Calibri"/>
                <a:cs typeface="Calibri"/>
              </a:rPr>
              <a:t>dinero</a:t>
            </a:r>
            <a:r>
              <a:rPr sz="3200" spc="-10" dirty="0">
                <a:solidFill>
                  <a:srgbClr val="585858"/>
                </a:solidFill>
                <a:latin typeface="Calibri"/>
                <a:cs typeface="Calibri"/>
              </a:rPr>
              <a:t> </a:t>
            </a:r>
            <a:r>
              <a:rPr sz="3200" spc="-5" dirty="0">
                <a:solidFill>
                  <a:srgbClr val="585858"/>
                </a:solidFill>
                <a:latin typeface="Calibri"/>
                <a:cs typeface="Calibri"/>
              </a:rPr>
              <a:t>del</a:t>
            </a:r>
            <a:r>
              <a:rPr sz="3200" spc="-30" dirty="0">
                <a:solidFill>
                  <a:srgbClr val="585858"/>
                </a:solidFill>
                <a:latin typeface="Calibri"/>
                <a:cs typeface="Calibri"/>
              </a:rPr>
              <a:t> </a:t>
            </a:r>
            <a:r>
              <a:rPr sz="3200" spc="-10" dirty="0">
                <a:solidFill>
                  <a:srgbClr val="585858"/>
                </a:solidFill>
                <a:latin typeface="Calibri"/>
                <a:cs typeface="Calibri"/>
              </a:rPr>
              <a:t>cajero.</a:t>
            </a:r>
            <a:endParaRPr sz="32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911" y="0"/>
            <a:ext cx="11431270" cy="5283200"/>
          </a:xfrm>
          <a:prstGeom prst="rect">
            <a:avLst/>
          </a:prstGeom>
        </p:spPr>
        <p:txBody>
          <a:bodyPr vert="horz" wrap="square" lIns="0" tIns="207010" rIns="0" bIns="0" rtlCol="0">
            <a:spAutoFit/>
          </a:bodyPr>
          <a:lstStyle/>
          <a:p>
            <a:pPr marL="3902710">
              <a:lnSpc>
                <a:spcPct val="100000"/>
              </a:lnSpc>
              <a:spcBef>
                <a:spcPts val="1630"/>
              </a:spcBef>
            </a:pPr>
            <a:r>
              <a:rPr sz="3200" b="1" spc="-5" dirty="0">
                <a:solidFill>
                  <a:srgbClr val="FF5800"/>
                </a:solidFill>
                <a:latin typeface="Calibri"/>
                <a:cs typeface="Calibri"/>
              </a:rPr>
              <a:t>¿Qué</a:t>
            </a:r>
            <a:r>
              <a:rPr sz="3200" b="1" spc="-15" dirty="0">
                <a:solidFill>
                  <a:srgbClr val="FF5800"/>
                </a:solidFill>
                <a:latin typeface="Calibri"/>
                <a:cs typeface="Calibri"/>
              </a:rPr>
              <a:t> </a:t>
            </a:r>
            <a:r>
              <a:rPr sz="3200" b="1" spc="-5" dirty="0">
                <a:solidFill>
                  <a:srgbClr val="FF5800"/>
                </a:solidFill>
                <a:latin typeface="Calibri"/>
                <a:cs typeface="Calibri"/>
              </a:rPr>
              <a:t>es</a:t>
            </a:r>
            <a:r>
              <a:rPr sz="3200" b="1" spc="-10" dirty="0">
                <a:solidFill>
                  <a:srgbClr val="FF5800"/>
                </a:solidFill>
                <a:latin typeface="Calibri"/>
                <a:cs typeface="Calibri"/>
              </a:rPr>
              <a:t> </a:t>
            </a:r>
            <a:r>
              <a:rPr sz="3200" b="1" dirty="0">
                <a:solidFill>
                  <a:srgbClr val="FF5800"/>
                </a:solidFill>
                <a:latin typeface="Calibri"/>
                <a:cs typeface="Calibri"/>
              </a:rPr>
              <a:t>un</a:t>
            </a:r>
            <a:r>
              <a:rPr sz="3200" b="1" spc="-20" dirty="0">
                <a:solidFill>
                  <a:srgbClr val="FF5800"/>
                </a:solidFill>
                <a:latin typeface="Calibri"/>
                <a:cs typeface="Calibri"/>
              </a:rPr>
              <a:t> </a:t>
            </a:r>
            <a:r>
              <a:rPr sz="3200" b="1" spc="-15" dirty="0">
                <a:solidFill>
                  <a:srgbClr val="FF5800"/>
                </a:solidFill>
                <a:latin typeface="Calibri"/>
                <a:cs typeface="Calibri"/>
              </a:rPr>
              <a:t>programa?</a:t>
            </a:r>
            <a:endParaRPr sz="3200">
              <a:latin typeface="Calibri"/>
              <a:cs typeface="Calibri"/>
            </a:endParaRPr>
          </a:p>
          <a:p>
            <a:pPr marL="241300" indent="-228600">
              <a:lnSpc>
                <a:spcPct val="100000"/>
              </a:lnSpc>
              <a:spcBef>
                <a:spcPts val="1530"/>
              </a:spcBef>
              <a:buFont typeface="Arial MT"/>
              <a:buChar char="•"/>
              <a:tabLst>
                <a:tab pos="241300" algn="l"/>
              </a:tabLst>
            </a:pPr>
            <a:r>
              <a:rPr sz="3200" dirty="0">
                <a:solidFill>
                  <a:srgbClr val="585858"/>
                </a:solidFill>
                <a:latin typeface="Calibri"/>
                <a:cs typeface="Calibri"/>
              </a:rPr>
              <a:t>Una</a:t>
            </a:r>
            <a:r>
              <a:rPr sz="3200" spc="5" dirty="0">
                <a:solidFill>
                  <a:srgbClr val="585858"/>
                </a:solidFill>
                <a:latin typeface="Calibri"/>
                <a:cs typeface="Calibri"/>
              </a:rPr>
              <a:t> </a:t>
            </a:r>
            <a:r>
              <a:rPr sz="3200" spc="-5" dirty="0">
                <a:solidFill>
                  <a:srgbClr val="585858"/>
                </a:solidFill>
                <a:latin typeface="Calibri"/>
                <a:cs typeface="Calibri"/>
              </a:rPr>
              <a:t>serie</a:t>
            </a:r>
            <a:r>
              <a:rPr sz="3200" spc="-25" dirty="0">
                <a:solidFill>
                  <a:srgbClr val="585858"/>
                </a:solidFill>
                <a:latin typeface="Calibri"/>
                <a:cs typeface="Calibri"/>
              </a:rPr>
              <a:t> </a:t>
            </a:r>
            <a:r>
              <a:rPr sz="3200" spc="-5" dirty="0">
                <a:solidFill>
                  <a:srgbClr val="585858"/>
                </a:solidFill>
                <a:latin typeface="Calibri"/>
                <a:cs typeface="Calibri"/>
              </a:rPr>
              <a:t>de</a:t>
            </a:r>
            <a:r>
              <a:rPr sz="3200" dirty="0">
                <a:solidFill>
                  <a:srgbClr val="585858"/>
                </a:solidFill>
                <a:latin typeface="Calibri"/>
                <a:cs typeface="Calibri"/>
              </a:rPr>
              <a:t> </a:t>
            </a:r>
            <a:r>
              <a:rPr sz="3200" spc="-5" dirty="0">
                <a:solidFill>
                  <a:srgbClr val="585858"/>
                </a:solidFill>
                <a:latin typeface="Calibri"/>
                <a:cs typeface="Calibri"/>
              </a:rPr>
              <a:t>instrucciones</a:t>
            </a:r>
            <a:r>
              <a:rPr sz="3200" spc="5" dirty="0">
                <a:solidFill>
                  <a:srgbClr val="585858"/>
                </a:solidFill>
                <a:latin typeface="Calibri"/>
                <a:cs typeface="Calibri"/>
              </a:rPr>
              <a:t> </a:t>
            </a:r>
            <a:r>
              <a:rPr sz="3200" spc="-5" dirty="0">
                <a:solidFill>
                  <a:srgbClr val="585858"/>
                </a:solidFill>
                <a:latin typeface="Calibri"/>
                <a:cs typeface="Calibri"/>
              </a:rPr>
              <a:t>que</a:t>
            </a:r>
            <a:r>
              <a:rPr sz="3200" dirty="0">
                <a:solidFill>
                  <a:srgbClr val="585858"/>
                </a:solidFill>
                <a:latin typeface="Calibri"/>
                <a:cs typeface="Calibri"/>
              </a:rPr>
              <a:t> </a:t>
            </a:r>
            <a:r>
              <a:rPr sz="3200" spc="-5" dirty="0">
                <a:solidFill>
                  <a:srgbClr val="585858"/>
                </a:solidFill>
                <a:latin typeface="Calibri"/>
                <a:cs typeface="Calibri"/>
              </a:rPr>
              <a:t>sigue</a:t>
            </a:r>
            <a:r>
              <a:rPr sz="3200" spc="5" dirty="0">
                <a:solidFill>
                  <a:srgbClr val="585858"/>
                </a:solidFill>
                <a:latin typeface="Calibri"/>
                <a:cs typeface="Calibri"/>
              </a:rPr>
              <a:t> </a:t>
            </a:r>
            <a:r>
              <a:rPr sz="3200" dirty="0">
                <a:solidFill>
                  <a:srgbClr val="585858"/>
                </a:solidFill>
                <a:latin typeface="Calibri"/>
                <a:cs typeface="Calibri"/>
              </a:rPr>
              <a:t>la</a:t>
            </a:r>
            <a:r>
              <a:rPr sz="3200" spc="5" dirty="0">
                <a:solidFill>
                  <a:srgbClr val="585858"/>
                </a:solidFill>
                <a:latin typeface="Calibri"/>
                <a:cs typeface="Calibri"/>
              </a:rPr>
              <a:t> </a:t>
            </a:r>
            <a:r>
              <a:rPr sz="3200" spc="-15" dirty="0">
                <a:solidFill>
                  <a:srgbClr val="585858"/>
                </a:solidFill>
                <a:latin typeface="Calibri"/>
                <a:cs typeface="Calibri"/>
              </a:rPr>
              <a:t>computadora.</a:t>
            </a:r>
            <a:endParaRPr sz="3200">
              <a:latin typeface="Calibri"/>
              <a:cs typeface="Calibri"/>
            </a:endParaRPr>
          </a:p>
          <a:p>
            <a:pPr marL="241300" marR="5080" indent="-228600">
              <a:lnSpc>
                <a:spcPct val="90000"/>
              </a:lnSpc>
              <a:spcBef>
                <a:spcPts val="994"/>
              </a:spcBef>
              <a:buFont typeface="Arial MT"/>
              <a:buChar char="•"/>
              <a:tabLst>
                <a:tab pos="241300" algn="l"/>
              </a:tabLst>
            </a:pPr>
            <a:r>
              <a:rPr sz="3200" spc="-5" dirty="0">
                <a:solidFill>
                  <a:srgbClr val="585858"/>
                </a:solidFill>
                <a:latin typeface="Calibri"/>
                <a:cs typeface="Calibri"/>
              </a:rPr>
              <a:t>Los </a:t>
            </a:r>
            <a:r>
              <a:rPr sz="3200" dirty="0">
                <a:solidFill>
                  <a:srgbClr val="585858"/>
                </a:solidFill>
                <a:latin typeface="Calibri"/>
                <a:cs typeface="Calibri"/>
              </a:rPr>
              <a:t>ejemplos</a:t>
            </a:r>
            <a:r>
              <a:rPr sz="3200" spc="-5" dirty="0">
                <a:solidFill>
                  <a:srgbClr val="585858"/>
                </a:solidFill>
                <a:latin typeface="Calibri"/>
                <a:cs typeface="Calibri"/>
              </a:rPr>
              <a:t> </a:t>
            </a:r>
            <a:r>
              <a:rPr sz="3200" spc="-10" dirty="0">
                <a:solidFill>
                  <a:srgbClr val="585858"/>
                </a:solidFill>
                <a:latin typeface="Calibri"/>
                <a:cs typeface="Calibri"/>
              </a:rPr>
              <a:t>“típicos”</a:t>
            </a:r>
            <a:r>
              <a:rPr sz="3200" spc="-5" dirty="0">
                <a:solidFill>
                  <a:srgbClr val="585858"/>
                </a:solidFill>
                <a:latin typeface="Calibri"/>
                <a:cs typeface="Calibri"/>
              </a:rPr>
              <a:t> son</a:t>
            </a:r>
            <a:r>
              <a:rPr sz="3200" dirty="0">
                <a:solidFill>
                  <a:srgbClr val="585858"/>
                </a:solidFill>
                <a:latin typeface="Calibri"/>
                <a:cs typeface="Calibri"/>
              </a:rPr>
              <a:t> las </a:t>
            </a:r>
            <a:r>
              <a:rPr sz="3200" spc="-15" dirty="0">
                <a:solidFill>
                  <a:srgbClr val="585858"/>
                </a:solidFill>
                <a:latin typeface="Calibri"/>
                <a:cs typeface="Calibri"/>
              </a:rPr>
              <a:t>distintas</a:t>
            </a:r>
            <a:r>
              <a:rPr sz="3200" spc="35" dirty="0">
                <a:solidFill>
                  <a:srgbClr val="585858"/>
                </a:solidFill>
                <a:latin typeface="Calibri"/>
                <a:cs typeface="Calibri"/>
              </a:rPr>
              <a:t> </a:t>
            </a:r>
            <a:r>
              <a:rPr sz="3200" spc="-5" dirty="0">
                <a:solidFill>
                  <a:srgbClr val="585858"/>
                </a:solidFill>
                <a:latin typeface="Calibri"/>
                <a:cs typeface="Calibri"/>
              </a:rPr>
              <a:t>aplicaciones</a:t>
            </a:r>
            <a:r>
              <a:rPr sz="3200" spc="-10" dirty="0">
                <a:solidFill>
                  <a:srgbClr val="585858"/>
                </a:solidFill>
                <a:latin typeface="Calibri"/>
                <a:cs typeface="Calibri"/>
              </a:rPr>
              <a:t> </a:t>
            </a:r>
            <a:r>
              <a:rPr sz="3200" dirty="0">
                <a:solidFill>
                  <a:srgbClr val="585858"/>
                </a:solidFill>
                <a:latin typeface="Calibri"/>
                <a:cs typeface="Calibri"/>
              </a:rPr>
              <a:t>de</a:t>
            </a:r>
            <a:r>
              <a:rPr sz="3200" spc="-5" dirty="0">
                <a:solidFill>
                  <a:srgbClr val="585858"/>
                </a:solidFill>
                <a:latin typeface="Calibri"/>
                <a:cs typeface="Calibri"/>
              </a:rPr>
              <a:t> </a:t>
            </a:r>
            <a:r>
              <a:rPr sz="3200" spc="-15" dirty="0">
                <a:solidFill>
                  <a:srgbClr val="585858"/>
                </a:solidFill>
                <a:latin typeface="Calibri"/>
                <a:cs typeface="Calibri"/>
              </a:rPr>
              <a:t>nuestros </a:t>
            </a:r>
            <a:r>
              <a:rPr sz="3200" spc="-10" dirty="0">
                <a:solidFill>
                  <a:srgbClr val="585858"/>
                </a:solidFill>
                <a:latin typeface="Calibri"/>
                <a:cs typeface="Calibri"/>
              </a:rPr>
              <a:t> </a:t>
            </a:r>
            <a:r>
              <a:rPr sz="3200" spc="-5" dirty="0">
                <a:solidFill>
                  <a:srgbClr val="585858"/>
                </a:solidFill>
                <a:latin typeface="Calibri"/>
                <a:cs typeface="Calibri"/>
              </a:rPr>
              <a:t>equipos</a:t>
            </a:r>
            <a:r>
              <a:rPr sz="3200" spc="15" dirty="0">
                <a:solidFill>
                  <a:srgbClr val="585858"/>
                </a:solidFill>
                <a:latin typeface="Calibri"/>
                <a:cs typeface="Calibri"/>
              </a:rPr>
              <a:t> </a:t>
            </a:r>
            <a:r>
              <a:rPr sz="3200" spc="-10" dirty="0">
                <a:solidFill>
                  <a:srgbClr val="585858"/>
                </a:solidFill>
                <a:latin typeface="Calibri"/>
                <a:cs typeface="Calibri"/>
              </a:rPr>
              <a:t>electrónicos:</a:t>
            </a:r>
            <a:r>
              <a:rPr sz="3200" spc="-20" dirty="0">
                <a:solidFill>
                  <a:srgbClr val="585858"/>
                </a:solidFill>
                <a:latin typeface="Calibri"/>
                <a:cs typeface="Calibri"/>
              </a:rPr>
              <a:t> </a:t>
            </a:r>
            <a:r>
              <a:rPr sz="3200" spc="-10" dirty="0">
                <a:solidFill>
                  <a:srgbClr val="585858"/>
                </a:solidFill>
                <a:latin typeface="Calibri"/>
                <a:cs typeface="Calibri"/>
              </a:rPr>
              <a:t>procesadores</a:t>
            </a:r>
            <a:r>
              <a:rPr sz="3200" spc="-15" dirty="0">
                <a:solidFill>
                  <a:srgbClr val="585858"/>
                </a:solidFill>
                <a:latin typeface="Calibri"/>
                <a:cs typeface="Calibri"/>
              </a:rPr>
              <a:t> </a:t>
            </a:r>
            <a:r>
              <a:rPr sz="3200" spc="-5" dirty="0">
                <a:solidFill>
                  <a:srgbClr val="585858"/>
                </a:solidFill>
                <a:latin typeface="Calibri"/>
                <a:cs typeface="Calibri"/>
              </a:rPr>
              <a:t>de</a:t>
            </a:r>
            <a:r>
              <a:rPr sz="3200" spc="5" dirty="0">
                <a:solidFill>
                  <a:srgbClr val="585858"/>
                </a:solidFill>
                <a:latin typeface="Calibri"/>
                <a:cs typeface="Calibri"/>
              </a:rPr>
              <a:t> </a:t>
            </a:r>
            <a:r>
              <a:rPr sz="3200" spc="-35" dirty="0">
                <a:solidFill>
                  <a:srgbClr val="585858"/>
                </a:solidFill>
                <a:latin typeface="Calibri"/>
                <a:cs typeface="Calibri"/>
              </a:rPr>
              <a:t>texto,</a:t>
            </a:r>
            <a:r>
              <a:rPr sz="3200" spc="10" dirty="0">
                <a:solidFill>
                  <a:srgbClr val="585858"/>
                </a:solidFill>
                <a:latin typeface="Calibri"/>
                <a:cs typeface="Calibri"/>
              </a:rPr>
              <a:t> </a:t>
            </a:r>
            <a:r>
              <a:rPr sz="3200" spc="-10" dirty="0">
                <a:solidFill>
                  <a:srgbClr val="585858"/>
                </a:solidFill>
                <a:latin typeface="Calibri"/>
                <a:cs typeface="Calibri"/>
              </a:rPr>
              <a:t>como</a:t>
            </a:r>
            <a:r>
              <a:rPr sz="3200" dirty="0">
                <a:solidFill>
                  <a:srgbClr val="585858"/>
                </a:solidFill>
                <a:latin typeface="Calibri"/>
                <a:cs typeface="Calibri"/>
              </a:rPr>
              <a:t> </a:t>
            </a:r>
            <a:r>
              <a:rPr sz="3200" spc="-10" dirty="0">
                <a:solidFill>
                  <a:srgbClr val="585858"/>
                </a:solidFill>
                <a:latin typeface="Calibri"/>
                <a:cs typeface="Calibri"/>
              </a:rPr>
              <a:t>Microsoft</a:t>
            </a:r>
            <a:r>
              <a:rPr sz="3200" spc="-5" dirty="0">
                <a:solidFill>
                  <a:srgbClr val="585858"/>
                </a:solidFill>
                <a:latin typeface="Calibri"/>
                <a:cs typeface="Calibri"/>
              </a:rPr>
              <a:t> </a:t>
            </a:r>
            <a:r>
              <a:rPr sz="3200" spc="-40" dirty="0">
                <a:solidFill>
                  <a:srgbClr val="585858"/>
                </a:solidFill>
                <a:latin typeface="Calibri"/>
                <a:cs typeface="Calibri"/>
              </a:rPr>
              <a:t>Word; </a:t>
            </a:r>
            <a:r>
              <a:rPr sz="3200" spc="-710" dirty="0">
                <a:solidFill>
                  <a:srgbClr val="585858"/>
                </a:solidFill>
                <a:latin typeface="Calibri"/>
                <a:cs typeface="Calibri"/>
              </a:rPr>
              <a:t> </a:t>
            </a:r>
            <a:r>
              <a:rPr sz="3200" dirty="0">
                <a:solidFill>
                  <a:srgbClr val="585858"/>
                </a:solidFill>
                <a:latin typeface="Calibri"/>
                <a:cs typeface="Calibri"/>
              </a:rPr>
              <a:t>las </a:t>
            </a:r>
            <a:r>
              <a:rPr sz="3200" spc="-5" dirty="0">
                <a:solidFill>
                  <a:srgbClr val="585858"/>
                </a:solidFill>
                <a:latin typeface="Calibri"/>
                <a:cs typeface="Calibri"/>
              </a:rPr>
              <a:t>hojas</a:t>
            </a:r>
            <a:r>
              <a:rPr sz="3200" dirty="0">
                <a:solidFill>
                  <a:srgbClr val="585858"/>
                </a:solidFill>
                <a:latin typeface="Calibri"/>
                <a:cs typeface="Calibri"/>
              </a:rPr>
              <a:t> </a:t>
            </a:r>
            <a:r>
              <a:rPr sz="3200" spc="-5" dirty="0">
                <a:solidFill>
                  <a:srgbClr val="585858"/>
                </a:solidFill>
                <a:latin typeface="Calibri"/>
                <a:cs typeface="Calibri"/>
              </a:rPr>
              <a:t>de</a:t>
            </a:r>
            <a:r>
              <a:rPr sz="3200" dirty="0">
                <a:solidFill>
                  <a:srgbClr val="585858"/>
                </a:solidFill>
                <a:latin typeface="Calibri"/>
                <a:cs typeface="Calibri"/>
              </a:rPr>
              <a:t> </a:t>
            </a:r>
            <a:r>
              <a:rPr sz="3200" spc="-15" dirty="0">
                <a:solidFill>
                  <a:srgbClr val="585858"/>
                </a:solidFill>
                <a:latin typeface="Calibri"/>
                <a:cs typeface="Calibri"/>
              </a:rPr>
              <a:t>cálculo,</a:t>
            </a:r>
            <a:r>
              <a:rPr sz="3200" dirty="0">
                <a:solidFill>
                  <a:srgbClr val="585858"/>
                </a:solidFill>
                <a:latin typeface="Calibri"/>
                <a:cs typeface="Calibri"/>
              </a:rPr>
              <a:t> </a:t>
            </a:r>
            <a:r>
              <a:rPr sz="3200" spc="-10" dirty="0">
                <a:solidFill>
                  <a:srgbClr val="585858"/>
                </a:solidFill>
                <a:latin typeface="Calibri"/>
                <a:cs typeface="Calibri"/>
              </a:rPr>
              <a:t>como</a:t>
            </a:r>
            <a:r>
              <a:rPr sz="3200" dirty="0">
                <a:solidFill>
                  <a:srgbClr val="585858"/>
                </a:solidFill>
                <a:latin typeface="Calibri"/>
                <a:cs typeface="Calibri"/>
              </a:rPr>
              <a:t> </a:t>
            </a:r>
            <a:r>
              <a:rPr sz="3200" spc="-15" dirty="0">
                <a:solidFill>
                  <a:srgbClr val="585858"/>
                </a:solidFill>
                <a:latin typeface="Calibri"/>
                <a:cs typeface="Calibri"/>
              </a:rPr>
              <a:t>Excel;</a:t>
            </a:r>
            <a:r>
              <a:rPr sz="3200" spc="-5" dirty="0">
                <a:solidFill>
                  <a:srgbClr val="585858"/>
                </a:solidFill>
                <a:latin typeface="Calibri"/>
                <a:cs typeface="Calibri"/>
              </a:rPr>
              <a:t> mensajería</a:t>
            </a:r>
            <a:r>
              <a:rPr sz="3200" dirty="0">
                <a:solidFill>
                  <a:srgbClr val="585858"/>
                </a:solidFill>
                <a:latin typeface="Calibri"/>
                <a:cs typeface="Calibri"/>
              </a:rPr>
              <a:t> </a:t>
            </a:r>
            <a:r>
              <a:rPr sz="3200" spc="-15" dirty="0">
                <a:solidFill>
                  <a:srgbClr val="585858"/>
                </a:solidFill>
                <a:latin typeface="Calibri"/>
                <a:cs typeface="Calibri"/>
              </a:rPr>
              <a:t>instantánea,</a:t>
            </a:r>
            <a:r>
              <a:rPr sz="3200" spc="20" dirty="0">
                <a:solidFill>
                  <a:srgbClr val="585858"/>
                </a:solidFill>
                <a:latin typeface="Calibri"/>
                <a:cs typeface="Calibri"/>
              </a:rPr>
              <a:t> </a:t>
            </a:r>
            <a:r>
              <a:rPr sz="3200" spc="-10" dirty="0">
                <a:solidFill>
                  <a:srgbClr val="585858"/>
                </a:solidFill>
                <a:latin typeface="Calibri"/>
                <a:cs typeface="Calibri"/>
              </a:rPr>
              <a:t>como </a:t>
            </a:r>
            <a:r>
              <a:rPr sz="3200" spc="-5" dirty="0">
                <a:solidFill>
                  <a:srgbClr val="585858"/>
                </a:solidFill>
                <a:latin typeface="Calibri"/>
                <a:cs typeface="Calibri"/>
              </a:rPr>
              <a:t> WhatsApp.</a:t>
            </a:r>
            <a:endParaRPr sz="3200">
              <a:latin typeface="Calibri"/>
              <a:cs typeface="Calibri"/>
            </a:endParaRPr>
          </a:p>
          <a:p>
            <a:pPr marL="241300" marR="347980" indent="-228600">
              <a:lnSpc>
                <a:spcPts val="3460"/>
              </a:lnSpc>
              <a:spcBef>
                <a:spcPts val="1045"/>
              </a:spcBef>
              <a:buFont typeface="Arial MT"/>
              <a:buChar char="•"/>
              <a:tabLst>
                <a:tab pos="241300" algn="l"/>
              </a:tabLst>
            </a:pPr>
            <a:r>
              <a:rPr sz="3200" spc="-35" dirty="0">
                <a:solidFill>
                  <a:srgbClr val="585858"/>
                </a:solidFill>
                <a:latin typeface="Calibri"/>
                <a:cs typeface="Calibri"/>
              </a:rPr>
              <a:t>Para</a:t>
            </a:r>
            <a:r>
              <a:rPr sz="3200" dirty="0">
                <a:solidFill>
                  <a:srgbClr val="585858"/>
                </a:solidFill>
                <a:latin typeface="Calibri"/>
                <a:cs typeface="Calibri"/>
              </a:rPr>
              <a:t> </a:t>
            </a:r>
            <a:r>
              <a:rPr sz="3200" spc="-5" dirty="0">
                <a:solidFill>
                  <a:srgbClr val="585858"/>
                </a:solidFill>
                <a:latin typeface="Calibri"/>
                <a:cs typeface="Calibri"/>
              </a:rPr>
              <a:t>que funcionen,</a:t>
            </a:r>
            <a:r>
              <a:rPr sz="3200" dirty="0">
                <a:solidFill>
                  <a:srgbClr val="585858"/>
                </a:solidFill>
                <a:latin typeface="Calibri"/>
                <a:cs typeface="Calibri"/>
              </a:rPr>
              <a:t> </a:t>
            </a:r>
            <a:r>
              <a:rPr sz="3200" spc="-15" dirty="0">
                <a:solidFill>
                  <a:srgbClr val="585858"/>
                </a:solidFill>
                <a:latin typeface="Calibri"/>
                <a:cs typeface="Calibri"/>
              </a:rPr>
              <a:t>antes</a:t>
            </a:r>
            <a:r>
              <a:rPr sz="3200" spc="5" dirty="0">
                <a:solidFill>
                  <a:srgbClr val="585858"/>
                </a:solidFill>
                <a:latin typeface="Calibri"/>
                <a:cs typeface="Calibri"/>
              </a:rPr>
              <a:t> </a:t>
            </a:r>
            <a:r>
              <a:rPr sz="3200" dirty="0">
                <a:solidFill>
                  <a:srgbClr val="585858"/>
                </a:solidFill>
                <a:latin typeface="Calibri"/>
                <a:cs typeface="Calibri"/>
              </a:rPr>
              <a:t>alguien</a:t>
            </a:r>
            <a:r>
              <a:rPr sz="3200" spc="10" dirty="0">
                <a:solidFill>
                  <a:srgbClr val="585858"/>
                </a:solidFill>
                <a:latin typeface="Calibri"/>
                <a:cs typeface="Calibri"/>
              </a:rPr>
              <a:t> </a:t>
            </a:r>
            <a:r>
              <a:rPr sz="3200" spc="-10" dirty="0">
                <a:solidFill>
                  <a:srgbClr val="585858"/>
                </a:solidFill>
                <a:latin typeface="Calibri"/>
                <a:cs typeface="Calibri"/>
              </a:rPr>
              <a:t>tuvo</a:t>
            </a:r>
            <a:r>
              <a:rPr sz="3200" spc="5" dirty="0">
                <a:solidFill>
                  <a:srgbClr val="585858"/>
                </a:solidFill>
                <a:latin typeface="Calibri"/>
                <a:cs typeface="Calibri"/>
              </a:rPr>
              <a:t> </a:t>
            </a:r>
            <a:r>
              <a:rPr sz="3200" spc="-5" dirty="0">
                <a:solidFill>
                  <a:srgbClr val="585858"/>
                </a:solidFill>
                <a:latin typeface="Calibri"/>
                <a:cs typeface="Calibri"/>
              </a:rPr>
              <a:t>que</a:t>
            </a:r>
            <a:r>
              <a:rPr sz="3200" dirty="0">
                <a:solidFill>
                  <a:srgbClr val="585858"/>
                </a:solidFill>
                <a:latin typeface="Calibri"/>
                <a:cs typeface="Calibri"/>
              </a:rPr>
              <a:t> </a:t>
            </a:r>
            <a:r>
              <a:rPr sz="3200" spc="-15" dirty="0">
                <a:solidFill>
                  <a:srgbClr val="585858"/>
                </a:solidFill>
                <a:latin typeface="Calibri"/>
                <a:cs typeface="Calibri"/>
              </a:rPr>
              <a:t>“enseñarle”</a:t>
            </a:r>
            <a:r>
              <a:rPr sz="3200" spc="-20" dirty="0">
                <a:solidFill>
                  <a:srgbClr val="585858"/>
                </a:solidFill>
                <a:latin typeface="Calibri"/>
                <a:cs typeface="Calibri"/>
              </a:rPr>
              <a:t> </a:t>
            </a:r>
            <a:r>
              <a:rPr sz="3200" dirty="0">
                <a:solidFill>
                  <a:srgbClr val="585858"/>
                </a:solidFill>
                <a:latin typeface="Calibri"/>
                <a:cs typeface="Calibri"/>
              </a:rPr>
              <a:t>a la </a:t>
            </a:r>
            <a:r>
              <a:rPr sz="3200" spc="5" dirty="0">
                <a:solidFill>
                  <a:srgbClr val="585858"/>
                </a:solidFill>
                <a:latin typeface="Calibri"/>
                <a:cs typeface="Calibri"/>
              </a:rPr>
              <a:t> </a:t>
            </a:r>
            <a:r>
              <a:rPr sz="3200" spc="-15" dirty="0">
                <a:solidFill>
                  <a:srgbClr val="585858"/>
                </a:solidFill>
                <a:latin typeface="Calibri"/>
                <a:cs typeface="Calibri"/>
              </a:rPr>
              <a:t>computadora</a:t>
            </a:r>
            <a:r>
              <a:rPr sz="3200" dirty="0">
                <a:solidFill>
                  <a:srgbClr val="585858"/>
                </a:solidFill>
                <a:latin typeface="Calibri"/>
                <a:cs typeface="Calibri"/>
              </a:rPr>
              <a:t> </a:t>
            </a:r>
            <a:r>
              <a:rPr sz="3200" spc="-5" dirty="0">
                <a:solidFill>
                  <a:srgbClr val="585858"/>
                </a:solidFill>
                <a:latin typeface="Calibri"/>
                <a:cs typeface="Calibri"/>
              </a:rPr>
              <a:t>qué</a:t>
            </a:r>
            <a:r>
              <a:rPr sz="3200" spc="10" dirty="0">
                <a:solidFill>
                  <a:srgbClr val="585858"/>
                </a:solidFill>
                <a:latin typeface="Calibri"/>
                <a:cs typeface="Calibri"/>
              </a:rPr>
              <a:t> </a:t>
            </a:r>
            <a:r>
              <a:rPr sz="3200" spc="-5" dirty="0">
                <a:solidFill>
                  <a:srgbClr val="585858"/>
                </a:solidFill>
                <a:latin typeface="Calibri"/>
                <a:cs typeface="Calibri"/>
              </a:rPr>
              <a:t>imágenes</a:t>
            </a:r>
            <a:r>
              <a:rPr sz="3200" spc="5" dirty="0">
                <a:solidFill>
                  <a:srgbClr val="585858"/>
                </a:solidFill>
                <a:latin typeface="Calibri"/>
                <a:cs typeface="Calibri"/>
              </a:rPr>
              <a:t> </a:t>
            </a:r>
            <a:r>
              <a:rPr sz="3200" spc="-50" dirty="0">
                <a:solidFill>
                  <a:srgbClr val="585858"/>
                </a:solidFill>
                <a:latin typeface="Calibri"/>
                <a:cs typeface="Calibri"/>
              </a:rPr>
              <a:t>mostrar,</a:t>
            </a:r>
            <a:r>
              <a:rPr sz="3200" dirty="0">
                <a:solidFill>
                  <a:srgbClr val="585858"/>
                </a:solidFill>
                <a:latin typeface="Calibri"/>
                <a:cs typeface="Calibri"/>
              </a:rPr>
              <a:t> </a:t>
            </a:r>
            <a:r>
              <a:rPr sz="3200" spc="-5" dirty="0">
                <a:solidFill>
                  <a:srgbClr val="585858"/>
                </a:solidFill>
                <a:latin typeface="Calibri"/>
                <a:cs typeface="Calibri"/>
              </a:rPr>
              <a:t>qué</a:t>
            </a:r>
            <a:r>
              <a:rPr sz="3200" dirty="0">
                <a:solidFill>
                  <a:srgbClr val="585858"/>
                </a:solidFill>
                <a:latin typeface="Calibri"/>
                <a:cs typeface="Calibri"/>
              </a:rPr>
              <a:t> </a:t>
            </a:r>
            <a:r>
              <a:rPr sz="3200" spc="-5" dirty="0">
                <a:solidFill>
                  <a:srgbClr val="585858"/>
                </a:solidFill>
                <a:latin typeface="Calibri"/>
                <a:cs typeface="Calibri"/>
              </a:rPr>
              <a:t>hacer</a:t>
            </a:r>
            <a:r>
              <a:rPr sz="3200" dirty="0">
                <a:solidFill>
                  <a:srgbClr val="585858"/>
                </a:solidFill>
                <a:latin typeface="Calibri"/>
                <a:cs typeface="Calibri"/>
              </a:rPr>
              <a:t> cuando</a:t>
            </a:r>
            <a:r>
              <a:rPr sz="3200" spc="5" dirty="0">
                <a:solidFill>
                  <a:srgbClr val="585858"/>
                </a:solidFill>
                <a:latin typeface="Calibri"/>
                <a:cs typeface="Calibri"/>
              </a:rPr>
              <a:t> </a:t>
            </a:r>
            <a:r>
              <a:rPr sz="3200" dirty="0">
                <a:solidFill>
                  <a:srgbClr val="585858"/>
                </a:solidFill>
                <a:latin typeface="Calibri"/>
                <a:cs typeface="Calibri"/>
              </a:rPr>
              <a:t>el </a:t>
            </a:r>
            <a:r>
              <a:rPr sz="3200" spc="-5" dirty="0">
                <a:solidFill>
                  <a:srgbClr val="585858"/>
                </a:solidFill>
                <a:latin typeface="Calibri"/>
                <a:cs typeface="Calibri"/>
              </a:rPr>
              <a:t>usuario </a:t>
            </a:r>
            <a:r>
              <a:rPr sz="3200" spc="-705" dirty="0">
                <a:solidFill>
                  <a:srgbClr val="585858"/>
                </a:solidFill>
                <a:latin typeface="Calibri"/>
                <a:cs typeface="Calibri"/>
              </a:rPr>
              <a:t> </a:t>
            </a:r>
            <a:r>
              <a:rPr sz="3200" spc="-20" dirty="0">
                <a:solidFill>
                  <a:srgbClr val="585858"/>
                </a:solidFill>
                <a:latin typeface="Calibri"/>
                <a:cs typeface="Calibri"/>
              </a:rPr>
              <a:t>diera</a:t>
            </a:r>
            <a:r>
              <a:rPr sz="3200" spc="-5" dirty="0">
                <a:solidFill>
                  <a:srgbClr val="585858"/>
                </a:solidFill>
                <a:latin typeface="Calibri"/>
                <a:cs typeface="Calibri"/>
              </a:rPr>
              <a:t> clic,</a:t>
            </a:r>
            <a:r>
              <a:rPr sz="3200" dirty="0">
                <a:solidFill>
                  <a:srgbClr val="585858"/>
                </a:solidFill>
                <a:latin typeface="Calibri"/>
                <a:cs typeface="Calibri"/>
              </a:rPr>
              <a:t> </a:t>
            </a:r>
            <a:r>
              <a:rPr sz="3200" spc="-15" dirty="0">
                <a:solidFill>
                  <a:srgbClr val="585858"/>
                </a:solidFill>
                <a:latin typeface="Calibri"/>
                <a:cs typeface="Calibri"/>
              </a:rPr>
              <a:t>etc.</a:t>
            </a:r>
            <a:endParaRPr sz="3200">
              <a:latin typeface="Calibri"/>
              <a:cs typeface="Calibri"/>
            </a:endParaRPr>
          </a:p>
          <a:p>
            <a:pPr marL="241300" indent="-228600">
              <a:lnSpc>
                <a:spcPct val="100000"/>
              </a:lnSpc>
              <a:spcBef>
                <a:spcPts val="570"/>
              </a:spcBef>
              <a:buFont typeface="Arial MT"/>
              <a:buChar char="•"/>
              <a:tabLst>
                <a:tab pos="241300" algn="l"/>
              </a:tabLst>
            </a:pPr>
            <a:r>
              <a:rPr sz="3200" spc="-25" dirty="0">
                <a:solidFill>
                  <a:srgbClr val="585858"/>
                </a:solidFill>
                <a:latin typeface="Calibri"/>
                <a:cs typeface="Calibri"/>
              </a:rPr>
              <a:t>¡Pero</a:t>
            </a:r>
            <a:r>
              <a:rPr sz="3200" spc="-45" dirty="0">
                <a:solidFill>
                  <a:srgbClr val="585858"/>
                </a:solidFill>
                <a:latin typeface="Calibri"/>
                <a:cs typeface="Calibri"/>
              </a:rPr>
              <a:t> </a:t>
            </a:r>
            <a:r>
              <a:rPr sz="3200" dirty="0">
                <a:solidFill>
                  <a:srgbClr val="585858"/>
                </a:solidFill>
                <a:latin typeface="Calibri"/>
                <a:cs typeface="Calibri"/>
              </a:rPr>
              <a:t>esos</a:t>
            </a:r>
            <a:r>
              <a:rPr sz="3200" spc="-15" dirty="0">
                <a:solidFill>
                  <a:srgbClr val="585858"/>
                </a:solidFill>
                <a:latin typeface="Calibri"/>
                <a:cs typeface="Calibri"/>
              </a:rPr>
              <a:t> </a:t>
            </a:r>
            <a:r>
              <a:rPr sz="3200" spc="-5" dirty="0">
                <a:solidFill>
                  <a:srgbClr val="585858"/>
                </a:solidFill>
                <a:latin typeface="Calibri"/>
                <a:cs typeface="Calibri"/>
              </a:rPr>
              <a:t>son sólo casos particulares!</a:t>
            </a:r>
            <a:endParaRPr sz="32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911" y="0"/>
            <a:ext cx="10861675" cy="4262120"/>
          </a:xfrm>
          <a:prstGeom prst="rect">
            <a:avLst/>
          </a:prstGeom>
        </p:spPr>
        <p:txBody>
          <a:bodyPr vert="horz" wrap="square" lIns="0" tIns="177165" rIns="0" bIns="0" rtlCol="0">
            <a:spAutoFit/>
          </a:bodyPr>
          <a:lstStyle/>
          <a:p>
            <a:pPr marL="740410" algn="ctr">
              <a:lnSpc>
                <a:spcPct val="100000"/>
              </a:lnSpc>
              <a:spcBef>
                <a:spcPts val="1395"/>
              </a:spcBef>
            </a:pPr>
            <a:r>
              <a:rPr sz="3200" b="1" spc="-5" dirty="0">
                <a:solidFill>
                  <a:srgbClr val="FF5800"/>
                </a:solidFill>
                <a:latin typeface="Calibri"/>
                <a:cs typeface="Calibri"/>
              </a:rPr>
              <a:t>¿Qué</a:t>
            </a:r>
            <a:r>
              <a:rPr sz="3200" b="1" spc="-15" dirty="0">
                <a:solidFill>
                  <a:srgbClr val="FF5800"/>
                </a:solidFill>
                <a:latin typeface="Calibri"/>
                <a:cs typeface="Calibri"/>
              </a:rPr>
              <a:t> </a:t>
            </a:r>
            <a:r>
              <a:rPr sz="3200" b="1" spc="-5" dirty="0">
                <a:solidFill>
                  <a:srgbClr val="FF5800"/>
                </a:solidFill>
                <a:latin typeface="Calibri"/>
                <a:cs typeface="Calibri"/>
              </a:rPr>
              <a:t>es</a:t>
            </a:r>
            <a:r>
              <a:rPr sz="3200" b="1" spc="-10" dirty="0">
                <a:solidFill>
                  <a:srgbClr val="FF5800"/>
                </a:solidFill>
                <a:latin typeface="Calibri"/>
                <a:cs typeface="Calibri"/>
              </a:rPr>
              <a:t> </a:t>
            </a:r>
            <a:r>
              <a:rPr sz="3200" b="1" dirty="0">
                <a:solidFill>
                  <a:srgbClr val="FF5800"/>
                </a:solidFill>
                <a:latin typeface="Calibri"/>
                <a:cs typeface="Calibri"/>
              </a:rPr>
              <a:t>un</a:t>
            </a:r>
            <a:r>
              <a:rPr sz="3200" b="1" spc="-20" dirty="0">
                <a:solidFill>
                  <a:srgbClr val="FF5800"/>
                </a:solidFill>
                <a:latin typeface="Calibri"/>
                <a:cs typeface="Calibri"/>
              </a:rPr>
              <a:t> </a:t>
            </a:r>
            <a:r>
              <a:rPr sz="3200" b="1" spc="-15" dirty="0">
                <a:solidFill>
                  <a:srgbClr val="FF5800"/>
                </a:solidFill>
                <a:latin typeface="Calibri"/>
                <a:cs typeface="Calibri"/>
              </a:rPr>
              <a:t>programa?</a:t>
            </a:r>
            <a:endParaRPr sz="3200">
              <a:latin typeface="Calibri"/>
              <a:cs typeface="Calibri"/>
            </a:endParaRPr>
          </a:p>
          <a:p>
            <a:pPr marL="241300" marR="534035" indent="-228600">
              <a:lnSpc>
                <a:spcPts val="3890"/>
              </a:lnSpc>
              <a:spcBef>
                <a:spcPts val="1945"/>
              </a:spcBef>
              <a:buFont typeface="Arial MT"/>
              <a:buChar char="•"/>
              <a:tabLst>
                <a:tab pos="241300" algn="l"/>
              </a:tabLst>
            </a:pPr>
            <a:r>
              <a:rPr sz="3600" spc="-70" dirty="0">
                <a:solidFill>
                  <a:srgbClr val="585858"/>
                </a:solidFill>
                <a:latin typeface="Calibri"/>
                <a:cs typeface="Calibri"/>
              </a:rPr>
              <a:t>Todos</a:t>
            </a:r>
            <a:r>
              <a:rPr sz="3600" spc="5" dirty="0">
                <a:solidFill>
                  <a:srgbClr val="585858"/>
                </a:solidFill>
                <a:latin typeface="Calibri"/>
                <a:cs typeface="Calibri"/>
              </a:rPr>
              <a:t> </a:t>
            </a:r>
            <a:r>
              <a:rPr sz="3600" dirty="0">
                <a:solidFill>
                  <a:srgbClr val="585858"/>
                </a:solidFill>
                <a:latin typeface="Calibri"/>
                <a:cs typeface="Calibri"/>
              </a:rPr>
              <a:t>los</a:t>
            </a:r>
            <a:r>
              <a:rPr sz="3600" spc="5" dirty="0">
                <a:solidFill>
                  <a:srgbClr val="585858"/>
                </a:solidFill>
                <a:latin typeface="Calibri"/>
                <a:cs typeface="Calibri"/>
              </a:rPr>
              <a:t> </a:t>
            </a:r>
            <a:r>
              <a:rPr sz="3600" spc="-20" dirty="0">
                <a:solidFill>
                  <a:srgbClr val="585858"/>
                </a:solidFill>
                <a:latin typeface="Calibri"/>
                <a:cs typeface="Calibri"/>
              </a:rPr>
              <a:t>programas</a:t>
            </a:r>
            <a:r>
              <a:rPr sz="3600" spc="-30" dirty="0">
                <a:solidFill>
                  <a:srgbClr val="585858"/>
                </a:solidFill>
                <a:latin typeface="Calibri"/>
                <a:cs typeface="Calibri"/>
              </a:rPr>
              <a:t> </a:t>
            </a:r>
            <a:r>
              <a:rPr sz="3600" spc="-5" dirty="0">
                <a:solidFill>
                  <a:srgbClr val="585858"/>
                </a:solidFill>
                <a:latin typeface="Calibri"/>
                <a:cs typeface="Calibri"/>
              </a:rPr>
              <a:t>son </a:t>
            </a:r>
            <a:r>
              <a:rPr sz="3600" spc="-10" dirty="0">
                <a:solidFill>
                  <a:srgbClr val="585858"/>
                </a:solidFill>
                <a:latin typeface="Calibri"/>
                <a:cs typeface="Calibri"/>
              </a:rPr>
              <a:t>algoritmos,</a:t>
            </a:r>
            <a:r>
              <a:rPr sz="3600" dirty="0">
                <a:solidFill>
                  <a:srgbClr val="585858"/>
                </a:solidFill>
                <a:latin typeface="Calibri"/>
                <a:cs typeface="Calibri"/>
              </a:rPr>
              <a:t> </a:t>
            </a:r>
            <a:r>
              <a:rPr sz="3600" spc="-20" dirty="0">
                <a:solidFill>
                  <a:srgbClr val="585858"/>
                </a:solidFill>
                <a:latin typeface="Calibri"/>
                <a:cs typeface="Calibri"/>
              </a:rPr>
              <a:t>pero</a:t>
            </a:r>
            <a:r>
              <a:rPr sz="3600" spc="-15" dirty="0">
                <a:solidFill>
                  <a:srgbClr val="585858"/>
                </a:solidFill>
                <a:latin typeface="Calibri"/>
                <a:cs typeface="Calibri"/>
              </a:rPr>
              <a:t> </a:t>
            </a:r>
            <a:r>
              <a:rPr sz="3600" spc="-5" dirty="0">
                <a:solidFill>
                  <a:srgbClr val="585858"/>
                </a:solidFill>
                <a:latin typeface="Calibri"/>
                <a:cs typeface="Calibri"/>
              </a:rPr>
              <a:t>no</a:t>
            </a:r>
            <a:r>
              <a:rPr sz="3600" dirty="0">
                <a:solidFill>
                  <a:srgbClr val="585858"/>
                </a:solidFill>
                <a:latin typeface="Calibri"/>
                <a:cs typeface="Calibri"/>
              </a:rPr>
              <a:t> </a:t>
            </a:r>
            <a:r>
              <a:rPr sz="3600" spc="-15" dirty="0">
                <a:solidFill>
                  <a:srgbClr val="585858"/>
                </a:solidFill>
                <a:latin typeface="Calibri"/>
                <a:cs typeface="Calibri"/>
              </a:rPr>
              <a:t>todos</a:t>
            </a:r>
            <a:r>
              <a:rPr sz="3600" spc="-5" dirty="0">
                <a:solidFill>
                  <a:srgbClr val="585858"/>
                </a:solidFill>
                <a:latin typeface="Calibri"/>
                <a:cs typeface="Calibri"/>
              </a:rPr>
              <a:t> </a:t>
            </a:r>
            <a:r>
              <a:rPr sz="3600" dirty="0">
                <a:solidFill>
                  <a:srgbClr val="585858"/>
                </a:solidFill>
                <a:latin typeface="Calibri"/>
                <a:cs typeface="Calibri"/>
              </a:rPr>
              <a:t>los </a:t>
            </a:r>
            <a:r>
              <a:rPr sz="3600" spc="-795" dirty="0">
                <a:solidFill>
                  <a:srgbClr val="585858"/>
                </a:solidFill>
                <a:latin typeface="Calibri"/>
                <a:cs typeface="Calibri"/>
              </a:rPr>
              <a:t> </a:t>
            </a:r>
            <a:r>
              <a:rPr sz="3600" spc="-5" dirty="0">
                <a:solidFill>
                  <a:srgbClr val="585858"/>
                </a:solidFill>
                <a:latin typeface="Calibri"/>
                <a:cs typeface="Calibri"/>
              </a:rPr>
              <a:t>algoritmos</a:t>
            </a:r>
            <a:r>
              <a:rPr sz="3600" spc="-20" dirty="0">
                <a:solidFill>
                  <a:srgbClr val="585858"/>
                </a:solidFill>
                <a:latin typeface="Calibri"/>
                <a:cs typeface="Calibri"/>
              </a:rPr>
              <a:t> </a:t>
            </a:r>
            <a:r>
              <a:rPr sz="3600" spc="-5" dirty="0">
                <a:solidFill>
                  <a:srgbClr val="585858"/>
                </a:solidFill>
                <a:latin typeface="Calibri"/>
                <a:cs typeface="Calibri"/>
              </a:rPr>
              <a:t>son </a:t>
            </a:r>
            <a:r>
              <a:rPr sz="3600" spc="-15" dirty="0">
                <a:solidFill>
                  <a:srgbClr val="585858"/>
                </a:solidFill>
                <a:latin typeface="Calibri"/>
                <a:cs typeface="Calibri"/>
              </a:rPr>
              <a:t>programas.</a:t>
            </a:r>
            <a:endParaRPr sz="3600">
              <a:latin typeface="Calibri"/>
              <a:cs typeface="Calibri"/>
            </a:endParaRPr>
          </a:p>
          <a:p>
            <a:pPr marL="241300" indent="-228600">
              <a:lnSpc>
                <a:spcPct val="100000"/>
              </a:lnSpc>
              <a:spcBef>
                <a:spcPts val="505"/>
              </a:spcBef>
              <a:buFont typeface="Arial MT"/>
              <a:buChar char="•"/>
              <a:tabLst>
                <a:tab pos="241300" algn="l"/>
              </a:tabLst>
            </a:pPr>
            <a:r>
              <a:rPr sz="3600" spc="-5" dirty="0">
                <a:solidFill>
                  <a:srgbClr val="585858"/>
                </a:solidFill>
                <a:latin typeface="Calibri"/>
                <a:cs typeface="Calibri"/>
              </a:rPr>
              <a:t>¿Qué</a:t>
            </a:r>
            <a:r>
              <a:rPr sz="3600" spc="-25" dirty="0">
                <a:solidFill>
                  <a:srgbClr val="585858"/>
                </a:solidFill>
                <a:latin typeface="Calibri"/>
                <a:cs typeface="Calibri"/>
              </a:rPr>
              <a:t> </a:t>
            </a:r>
            <a:r>
              <a:rPr sz="3600" spc="-15" dirty="0">
                <a:solidFill>
                  <a:srgbClr val="585858"/>
                </a:solidFill>
                <a:latin typeface="Calibri"/>
                <a:cs typeface="Calibri"/>
              </a:rPr>
              <a:t>marca</a:t>
            </a:r>
            <a:r>
              <a:rPr sz="3600" spc="-45" dirty="0">
                <a:solidFill>
                  <a:srgbClr val="585858"/>
                </a:solidFill>
                <a:latin typeface="Calibri"/>
                <a:cs typeface="Calibri"/>
              </a:rPr>
              <a:t> </a:t>
            </a:r>
            <a:r>
              <a:rPr sz="3600" dirty="0">
                <a:solidFill>
                  <a:srgbClr val="585858"/>
                </a:solidFill>
                <a:latin typeface="Calibri"/>
                <a:cs typeface="Calibri"/>
              </a:rPr>
              <a:t>la</a:t>
            </a:r>
            <a:r>
              <a:rPr sz="3600" spc="-15" dirty="0">
                <a:solidFill>
                  <a:srgbClr val="585858"/>
                </a:solidFill>
                <a:latin typeface="Calibri"/>
                <a:cs typeface="Calibri"/>
              </a:rPr>
              <a:t> diferencia?</a:t>
            </a:r>
            <a:endParaRPr sz="3600">
              <a:latin typeface="Calibri"/>
              <a:cs typeface="Calibri"/>
            </a:endParaRPr>
          </a:p>
          <a:p>
            <a:pPr>
              <a:lnSpc>
                <a:spcPct val="100000"/>
              </a:lnSpc>
              <a:spcBef>
                <a:spcPts val="30"/>
              </a:spcBef>
            </a:pPr>
            <a:endParaRPr sz="4850">
              <a:latin typeface="Calibri"/>
              <a:cs typeface="Calibri"/>
            </a:endParaRPr>
          </a:p>
          <a:p>
            <a:pPr marL="721360" marR="5080" algn="ctr">
              <a:lnSpc>
                <a:spcPts val="3890"/>
              </a:lnSpc>
            </a:pPr>
            <a:r>
              <a:rPr sz="3600" spc="-5" dirty="0">
                <a:solidFill>
                  <a:srgbClr val="585858"/>
                </a:solidFill>
                <a:latin typeface="Calibri"/>
                <a:cs typeface="Calibri"/>
              </a:rPr>
              <a:t>El </a:t>
            </a:r>
            <a:r>
              <a:rPr sz="3600" spc="-20" dirty="0">
                <a:solidFill>
                  <a:srgbClr val="585858"/>
                </a:solidFill>
                <a:latin typeface="Calibri"/>
                <a:cs typeface="Calibri"/>
              </a:rPr>
              <a:t>programa </a:t>
            </a:r>
            <a:r>
              <a:rPr sz="3600" spc="-30" dirty="0">
                <a:solidFill>
                  <a:srgbClr val="585858"/>
                </a:solidFill>
                <a:latin typeface="Calibri"/>
                <a:cs typeface="Calibri"/>
              </a:rPr>
              <a:t>ya </a:t>
            </a:r>
            <a:r>
              <a:rPr sz="3600" spc="-5" dirty="0">
                <a:solidFill>
                  <a:srgbClr val="585858"/>
                </a:solidFill>
                <a:latin typeface="Calibri"/>
                <a:cs typeface="Calibri"/>
              </a:rPr>
              <a:t>puede ser </a:t>
            </a:r>
            <a:r>
              <a:rPr sz="3600" spc="-10" dirty="0">
                <a:solidFill>
                  <a:srgbClr val="585858"/>
                </a:solidFill>
                <a:latin typeface="Calibri"/>
                <a:cs typeface="Calibri"/>
              </a:rPr>
              <a:t>entendido </a:t>
            </a:r>
            <a:r>
              <a:rPr sz="3600" dirty="0">
                <a:solidFill>
                  <a:srgbClr val="585858"/>
                </a:solidFill>
                <a:latin typeface="Calibri"/>
                <a:cs typeface="Calibri"/>
              </a:rPr>
              <a:t>y </a:t>
            </a:r>
            <a:r>
              <a:rPr sz="3600" spc="-10" dirty="0">
                <a:solidFill>
                  <a:srgbClr val="585858"/>
                </a:solidFill>
                <a:latin typeface="Calibri"/>
                <a:cs typeface="Calibri"/>
              </a:rPr>
              <a:t>ejecutado </a:t>
            </a:r>
            <a:r>
              <a:rPr sz="3600" spc="-5" dirty="0">
                <a:solidFill>
                  <a:srgbClr val="585858"/>
                </a:solidFill>
                <a:latin typeface="Calibri"/>
                <a:cs typeface="Calibri"/>
              </a:rPr>
              <a:t>por </a:t>
            </a:r>
            <a:r>
              <a:rPr sz="3600" dirty="0">
                <a:solidFill>
                  <a:srgbClr val="585858"/>
                </a:solidFill>
                <a:latin typeface="Calibri"/>
                <a:cs typeface="Calibri"/>
              </a:rPr>
              <a:t>la </a:t>
            </a:r>
            <a:r>
              <a:rPr sz="3600" spc="-800" dirty="0">
                <a:solidFill>
                  <a:srgbClr val="585858"/>
                </a:solidFill>
                <a:latin typeface="Calibri"/>
                <a:cs typeface="Calibri"/>
              </a:rPr>
              <a:t> </a:t>
            </a:r>
            <a:r>
              <a:rPr sz="3600" spc="-15" dirty="0">
                <a:solidFill>
                  <a:srgbClr val="585858"/>
                </a:solidFill>
                <a:latin typeface="Calibri"/>
                <a:cs typeface="Calibri"/>
              </a:rPr>
              <a:t>computadora.</a:t>
            </a:r>
            <a:endParaRPr sz="36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2429" y="110108"/>
            <a:ext cx="3821429"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15" dirty="0"/>
              <a:t> </a:t>
            </a:r>
            <a:r>
              <a:rPr spc="-5" dirty="0"/>
              <a:t>es</a:t>
            </a:r>
            <a:r>
              <a:rPr spc="-15" dirty="0"/>
              <a:t> </a:t>
            </a:r>
            <a:r>
              <a:rPr dirty="0"/>
              <a:t>un</a:t>
            </a:r>
            <a:r>
              <a:rPr spc="-20" dirty="0"/>
              <a:t> </a:t>
            </a:r>
            <a:r>
              <a:rPr spc="-15" dirty="0"/>
              <a:t>programa?</a:t>
            </a:r>
          </a:p>
        </p:txBody>
      </p:sp>
      <p:sp>
        <p:nvSpPr>
          <p:cNvPr id="3" name="object 3"/>
          <p:cNvSpPr txBox="1"/>
          <p:nvPr/>
        </p:nvSpPr>
        <p:spPr>
          <a:xfrm>
            <a:off x="311911" y="783082"/>
            <a:ext cx="11497945" cy="3170555"/>
          </a:xfrm>
          <a:prstGeom prst="rect">
            <a:avLst/>
          </a:prstGeom>
        </p:spPr>
        <p:txBody>
          <a:bodyPr vert="horz" wrap="square" lIns="0" tIns="67310" rIns="0" bIns="0" rtlCol="0">
            <a:spAutoFit/>
          </a:bodyPr>
          <a:lstStyle/>
          <a:p>
            <a:pPr marL="241300" marR="294005" indent="-228600">
              <a:lnSpc>
                <a:spcPct val="90000"/>
              </a:lnSpc>
              <a:spcBef>
                <a:spcPts val="530"/>
              </a:spcBef>
              <a:buFont typeface="Arial MT"/>
              <a:buChar char="•"/>
              <a:tabLst>
                <a:tab pos="241300" algn="l"/>
              </a:tabLst>
            </a:pPr>
            <a:r>
              <a:rPr sz="3600" spc="-45" dirty="0">
                <a:solidFill>
                  <a:srgbClr val="585858"/>
                </a:solidFill>
                <a:latin typeface="Calibri"/>
                <a:cs typeface="Calibri"/>
              </a:rPr>
              <a:t>Word, </a:t>
            </a:r>
            <a:r>
              <a:rPr sz="3600" spc="-5" dirty="0">
                <a:solidFill>
                  <a:srgbClr val="585858"/>
                </a:solidFill>
                <a:latin typeface="Calibri"/>
                <a:cs typeface="Calibri"/>
              </a:rPr>
              <a:t>WhatsApp, </a:t>
            </a:r>
            <a:r>
              <a:rPr sz="3600" spc="-15" dirty="0">
                <a:solidFill>
                  <a:srgbClr val="585858"/>
                </a:solidFill>
                <a:latin typeface="Calibri"/>
                <a:cs typeface="Calibri"/>
              </a:rPr>
              <a:t>Chrome, </a:t>
            </a:r>
            <a:r>
              <a:rPr sz="3600" spc="-5" dirty="0">
                <a:solidFill>
                  <a:srgbClr val="585858"/>
                </a:solidFill>
                <a:latin typeface="Calibri"/>
                <a:cs typeface="Calibri"/>
              </a:rPr>
              <a:t>son </a:t>
            </a:r>
            <a:r>
              <a:rPr sz="3600" spc="-15" dirty="0">
                <a:solidFill>
                  <a:srgbClr val="585858"/>
                </a:solidFill>
                <a:latin typeface="Calibri"/>
                <a:cs typeface="Calibri"/>
              </a:rPr>
              <a:t>programas, puesto </a:t>
            </a:r>
            <a:r>
              <a:rPr sz="3600" dirty="0">
                <a:solidFill>
                  <a:srgbClr val="585858"/>
                </a:solidFill>
                <a:latin typeface="Calibri"/>
                <a:cs typeface="Calibri"/>
              </a:rPr>
              <a:t>que la </a:t>
            </a:r>
            <a:r>
              <a:rPr sz="3600" spc="5" dirty="0">
                <a:solidFill>
                  <a:srgbClr val="585858"/>
                </a:solidFill>
                <a:latin typeface="Calibri"/>
                <a:cs typeface="Calibri"/>
              </a:rPr>
              <a:t> </a:t>
            </a:r>
            <a:r>
              <a:rPr sz="3600" spc="-15" dirty="0">
                <a:solidFill>
                  <a:srgbClr val="585858"/>
                </a:solidFill>
                <a:latin typeface="Calibri"/>
                <a:cs typeface="Calibri"/>
              </a:rPr>
              <a:t>computadora </a:t>
            </a:r>
            <a:r>
              <a:rPr sz="3600" spc="-5" dirty="0">
                <a:solidFill>
                  <a:srgbClr val="585858"/>
                </a:solidFill>
                <a:latin typeface="Calibri"/>
                <a:cs typeface="Calibri"/>
              </a:rPr>
              <a:t>sigue instrucciones </a:t>
            </a:r>
            <a:r>
              <a:rPr sz="3600" spc="-10" dirty="0">
                <a:solidFill>
                  <a:srgbClr val="585858"/>
                </a:solidFill>
                <a:latin typeface="Calibri"/>
                <a:cs typeface="Calibri"/>
              </a:rPr>
              <a:t>complejas </a:t>
            </a:r>
            <a:r>
              <a:rPr sz="3600" spc="-20" dirty="0">
                <a:solidFill>
                  <a:srgbClr val="585858"/>
                </a:solidFill>
                <a:latin typeface="Calibri"/>
                <a:cs typeface="Calibri"/>
              </a:rPr>
              <a:t>para </a:t>
            </a:r>
            <a:r>
              <a:rPr sz="3600" dirty="0">
                <a:solidFill>
                  <a:srgbClr val="585858"/>
                </a:solidFill>
                <a:latin typeface="Calibri"/>
                <a:cs typeface="Calibri"/>
              </a:rPr>
              <a:t>abrirlos, y </a:t>
            </a:r>
            <a:r>
              <a:rPr sz="3600" spc="-800" dirty="0">
                <a:solidFill>
                  <a:srgbClr val="585858"/>
                </a:solidFill>
                <a:latin typeface="Calibri"/>
                <a:cs typeface="Calibri"/>
              </a:rPr>
              <a:t> </a:t>
            </a:r>
            <a:r>
              <a:rPr sz="3600" spc="-5" dirty="0">
                <a:solidFill>
                  <a:srgbClr val="585858"/>
                </a:solidFill>
                <a:latin typeface="Calibri"/>
                <a:cs typeface="Calibri"/>
              </a:rPr>
              <a:t>luego</a:t>
            </a:r>
            <a:r>
              <a:rPr sz="3600" spc="-10" dirty="0">
                <a:solidFill>
                  <a:srgbClr val="585858"/>
                </a:solidFill>
                <a:latin typeface="Calibri"/>
                <a:cs typeface="Calibri"/>
              </a:rPr>
              <a:t> </a:t>
            </a:r>
            <a:r>
              <a:rPr sz="3600" spc="-20" dirty="0">
                <a:solidFill>
                  <a:srgbClr val="585858"/>
                </a:solidFill>
                <a:latin typeface="Calibri"/>
                <a:cs typeface="Calibri"/>
              </a:rPr>
              <a:t>para</a:t>
            </a:r>
            <a:r>
              <a:rPr sz="3600" spc="-30" dirty="0">
                <a:solidFill>
                  <a:srgbClr val="585858"/>
                </a:solidFill>
                <a:latin typeface="Calibri"/>
                <a:cs typeface="Calibri"/>
              </a:rPr>
              <a:t> </a:t>
            </a:r>
            <a:r>
              <a:rPr sz="3600" spc="-10" dirty="0">
                <a:solidFill>
                  <a:srgbClr val="585858"/>
                </a:solidFill>
                <a:latin typeface="Calibri"/>
                <a:cs typeface="Calibri"/>
              </a:rPr>
              <a:t>modificarse.</a:t>
            </a:r>
            <a:endParaRPr sz="3600">
              <a:latin typeface="Calibri"/>
              <a:cs typeface="Calibri"/>
            </a:endParaRPr>
          </a:p>
          <a:p>
            <a:pPr marL="241300" marR="5080" indent="-228600">
              <a:lnSpc>
                <a:spcPts val="3890"/>
              </a:lnSpc>
              <a:spcBef>
                <a:spcPts val="1050"/>
              </a:spcBef>
              <a:buFont typeface="Arial MT"/>
              <a:buChar char="•"/>
              <a:tabLst>
                <a:tab pos="241300" algn="l"/>
              </a:tabLst>
            </a:pPr>
            <a:r>
              <a:rPr sz="3600" dirty="0">
                <a:solidFill>
                  <a:srgbClr val="585858"/>
                </a:solidFill>
                <a:latin typeface="Calibri"/>
                <a:cs typeface="Calibri"/>
              </a:rPr>
              <a:t>A ese modelo </a:t>
            </a:r>
            <a:r>
              <a:rPr sz="3600" spc="-5" dirty="0">
                <a:solidFill>
                  <a:srgbClr val="585858"/>
                </a:solidFill>
                <a:latin typeface="Calibri"/>
                <a:cs typeface="Calibri"/>
              </a:rPr>
              <a:t>se </a:t>
            </a:r>
            <a:r>
              <a:rPr sz="3600" dirty="0">
                <a:solidFill>
                  <a:srgbClr val="585858"/>
                </a:solidFill>
                <a:latin typeface="Calibri"/>
                <a:cs typeface="Calibri"/>
              </a:rPr>
              <a:t>le llama </a:t>
            </a:r>
            <a:r>
              <a:rPr sz="3600" i="1" dirty="0">
                <a:solidFill>
                  <a:srgbClr val="585858"/>
                </a:solidFill>
                <a:latin typeface="Calibri"/>
                <a:cs typeface="Calibri"/>
              </a:rPr>
              <a:t>Programación </a:t>
            </a:r>
            <a:r>
              <a:rPr sz="3600" i="1" spc="-15" dirty="0">
                <a:solidFill>
                  <a:srgbClr val="585858"/>
                </a:solidFill>
                <a:latin typeface="Calibri"/>
                <a:cs typeface="Calibri"/>
              </a:rPr>
              <a:t>Orientada </a:t>
            </a:r>
            <a:r>
              <a:rPr sz="3600" i="1" dirty="0">
                <a:solidFill>
                  <a:srgbClr val="585858"/>
                </a:solidFill>
                <a:latin typeface="Calibri"/>
                <a:cs typeface="Calibri"/>
              </a:rPr>
              <a:t>a </a:t>
            </a:r>
            <a:r>
              <a:rPr sz="3600" i="1" spc="-15" dirty="0">
                <a:solidFill>
                  <a:srgbClr val="585858"/>
                </a:solidFill>
                <a:latin typeface="Calibri"/>
                <a:cs typeface="Calibri"/>
              </a:rPr>
              <a:t>Objetos</a:t>
            </a:r>
            <a:r>
              <a:rPr sz="3600" spc="-15" dirty="0">
                <a:solidFill>
                  <a:srgbClr val="585858"/>
                </a:solidFill>
                <a:latin typeface="Calibri"/>
                <a:cs typeface="Calibri"/>
              </a:rPr>
              <a:t>, </a:t>
            </a:r>
            <a:r>
              <a:rPr sz="3600" spc="-800" dirty="0">
                <a:solidFill>
                  <a:srgbClr val="585858"/>
                </a:solidFill>
                <a:latin typeface="Calibri"/>
                <a:cs typeface="Calibri"/>
              </a:rPr>
              <a:t> </a:t>
            </a:r>
            <a:r>
              <a:rPr sz="3600" spc="-20" dirty="0">
                <a:solidFill>
                  <a:srgbClr val="585858"/>
                </a:solidFill>
                <a:latin typeface="Calibri"/>
                <a:cs typeface="Calibri"/>
              </a:rPr>
              <a:t>puesto </a:t>
            </a:r>
            <a:r>
              <a:rPr sz="3600" spc="-5" dirty="0">
                <a:solidFill>
                  <a:srgbClr val="585858"/>
                </a:solidFill>
                <a:latin typeface="Calibri"/>
                <a:cs typeface="Calibri"/>
              </a:rPr>
              <a:t>que </a:t>
            </a:r>
            <a:r>
              <a:rPr sz="3600" dirty="0">
                <a:solidFill>
                  <a:srgbClr val="585858"/>
                </a:solidFill>
                <a:latin typeface="Calibri"/>
                <a:cs typeface="Calibri"/>
              </a:rPr>
              <a:t>los </a:t>
            </a:r>
            <a:r>
              <a:rPr sz="3600" spc="-15" dirty="0">
                <a:solidFill>
                  <a:srgbClr val="585858"/>
                </a:solidFill>
                <a:latin typeface="Calibri"/>
                <a:cs typeface="Calibri"/>
              </a:rPr>
              <a:t>programadores </a:t>
            </a:r>
            <a:r>
              <a:rPr sz="3600" spc="-5" dirty="0">
                <a:solidFill>
                  <a:srgbClr val="585858"/>
                </a:solidFill>
                <a:latin typeface="Calibri"/>
                <a:cs typeface="Calibri"/>
              </a:rPr>
              <a:t>se </a:t>
            </a:r>
            <a:r>
              <a:rPr sz="3600" spc="-20" dirty="0">
                <a:solidFill>
                  <a:srgbClr val="585858"/>
                </a:solidFill>
                <a:latin typeface="Calibri"/>
                <a:cs typeface="Calibri"/>
              </a:rPr>
              <a:t>enfocan </a:t>
            </a:r>
            <a:r>
              <a:rPr sz="3600" dirty="0">
                <a:solidFill>
                  <a:srgbClr val="585858"/>
                </a:solidFill>
                <a:latin typeface="Calibri"/>
                <a:cs typeface="Calibri"/>
              </a:rPr>
              <a:t>en </a:t>
            </a:r>
            <a:r>
              <a:rPr sz="3600" spc="-15" dirty="0">
                <a:solidFill>
                  <a:srgbClr val="585858"/>
                </a:solidFill>
                <a:latin typeface="Calibri"/>
                <a:cs typeface="Calibri"/>
              </a:rPr>
              <a:t>productos </a:t>
            </a:r>
            <a:r>
              <a:rPr sz="3600" dirty="0">
                <a:solidFill>
                  <a:srgbClr val="585858"/>
                </a:solidFill>
                <a:latin typeface="Calibri"/>
                <a:cs typeface="Calibri"/>
              </a:rPr>
              <a:t>en </a:t>
            </a:r>
            <a:r>
              <a:rPr sz="3600" spc="5" dirty="0">
                <a:solidFill>
                  <a:srgbClr val="585858"/>
                </a:solidFill>
                <a:latin typeface="Calibri"/>
                <a:cs typeface="Calibri"/>
              </a:rPr>
              <a:t> </a:t>
            </a:r>
            <a:r>
              <a:rPr sz="3600" spc="-5" dirty="0">
                <a:solidFill>
                  <a:srgbClr val="585858"/>
                </a:solidFill>
                <a:latin typeface="Calibri"/>
                <a:cs typeface="Calibri"/>
              </a:rPr>
              <a:t>específico.</a:t>
            </a:r>
            <a:endParaRPr sz="36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2429" y="110108"/>
            <a:ext cx="3821429"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15" dirty="0"/>
              <a:t> </a:t>
            </a:r>
            <a:r>
              <a:rPr spc="-5" dirty="0"/>
              <a:t>es</a:t>
            </a:r>
            <a:r>
              <a:rPr spc="-15" dirty="0"/>
              <a:t> </a:t>
            </a:r>
            <a:r>
              <a:rPr dirty="0"/>
              <a:t>un</a:t>
            </a:r>
            <a:r>
              <a:rPr spc="-20" dirty="0"/>
              <a:t> </a:t>
            </a:r>
            <a:r>
              <a:rPr spc="-15" dirty="0"/>
              <a:t>programa?</a:t>
            </a:r>
          </a:p>
        </p:txBody>
      </p:sp>
      <p:sp>
        <p:nvSpPr>
          <p:cNvPr id="3" name="object 3"/>
          <p:cNvSpPr txBox="1"/>
          <p:nvPr/>
        </p:nvSpPr>
        <p:spPr>
          <a:xfrm>
            <a:off x="311911" y="783082"/>
            <a:ext cx="11416030" cy="3204082"/>
          </a:xfrm>
          <a:prstGeom prst="rect">
            <a:avLst/>
          </a:prstGeom>
        </p:spPr>
        <p:txBody>
          <a:bodyPr vert="horz" wrap="square" lIns="0" tIns="74295" rIns="0" bIns="0" rtlCol="0">
            <a:spAutoFit/>
          </a:bodyPr>
          <a:lstStyle/>
          <a:p>
            <a:pPr marL="241300" marR="5080" indent="-228600">
              <a:lnSpc>
                <a:spcPts val="3890"/>
              </a:lnSpc>
              <a:spcBef>
                <a:spcPts val="585"/>
              </a:spcBef>
              <a:buFont typeface="Arial MT"/>
              <a:buChar char="•"/>
              <a:tabLst>
                <a:tab pos="241300" algn="l"/>
              </a:tabLst>
            </a:pPr>
            <a:r>
              <a:rPr sz="3600" spc="-5" dirty="0">
                <a:solidFill>
                  <a:srgbClr val="585858"/>
                </a:solidFill>
                <a:latin typeface="Calibri"/>
                <a:cs typeface="Calibri"/>
              </a:rPr>
              <a:t>En</a:t>
            </a:r>
            <a:r>
              <a:rPr sz="3600" spc="-10" dirty="0">
                <a:solidFill>
                  <a:srgbClr val="585858"/>
                </a:solidFill>
                <a:latin typeface="Calibri"/>
                <a:cs typeface="Calibri"/>
              </a:rPr>
              <a:t> </a:t>
            </a:r>
            <a:r>
              <a:rPr sz="3600" spc="-25" dirty="0">
                <a:solidFill>
                  <a:srgbClr val="585858"/>
                </a:solidFill>
                <a:latin typeface="Calibri"/>
                <a:cs typeface="Calibri"/>
              </a:rPr>
              <a:t>esta</a:t>
            </a:r>
            <a:r>
              <a:rPr sz="3600" spc="-5" dirty="0">
                <a:solidFill>
                  <a:srgbClr val="585858"/>
                </a:solidFill>
                <a:latin typeface="Calibri"/>
                <a:cs typeface="Calibri"/>
              </a:rPr>
              <a:t> </a:t>
            </a:r>
            <a:r>
              <a:rPr sz="3600" dirty="0">
                <a:solidFill>
                  <a:srgbClr val="585858"/>
                </a:solidFill>
                <a:latin typeface="Calibri"/>
                <a:cs typeface="Calibri"/>
              </a:rPr>
              <a:t>clase,</a:t>
            </a:r>
            <a:r>
              <a:rPr sz="3600" spc="-5" dirty="0">
                <a:solidFill>
                  <a:srgbClr val="585858"/>
                </a:solidFill>
                <a:latin typeface="Calibri"/>
                <a:cs typeface="Calibri"/>
              </a:rPr>
              <a:t> </a:t>
            </a:r>
            <a:r>
              <a:rPr sz="3600" b="1" dirty="0">
                <a:solidFill>
                  <a:srgbClr val="585858"/>
                </a:solidFill>
                <a:latin typeface="Calibri"/>
                <a:cs typeface="Calibri"/>
              </a:rPr>
              <a:t>NO</a:t>
            </a:r>
            <a:r>
              <a:rPr sz="3600" b="1" spc="5" dirty="0">
                <a:solidFill>
                  <a:srgbClr val="585858"/>
                </a:solidFill>
                <a:latin typeface="Calibri"/>
                <a:cs typeface="Calibri"/>
              </a:rPr>
              <a:t> </a:t>
            </a:r>
            <a:r>
              <a:rPr sz="3600" spc="-5" dirty="0">
                <a:solidFill>
                  <a:srgbClr val="585858"/>
                </a:solidFill>
                <a:latin typeface="Calibri"/>
                <a:cs typeface="Calibri"/>
              </a:rPr>
              <a:t>buscamos </a:t>
            </a:r>
            <a:r>
              <a:rPr sz="3600" spc="-10" dirty="0">
                <a:solidFill>
                  <a:srgbClr val="585858"/>
                </a:solidFill>
                <a:latin typeface="Calibri"/>
                <a:cs typeface="Calibri"/>
              </a:rPr>
              <a:t>aprender</a:t>
            </a:r>
            <a:r>
              <a:rPr sz="3600" spc="-55" dirty="0">
                <a:solidFill>
                  <a:srgbClr val="585858"/>
                </a:solidFill>
                <a:latin typeface="Calibri"/>
                <a:cs typeface="Calibri"/>
              </a:rPr>
              <a:t> </a:t>
            </a:r>
            <a:r>
              <a:rPr sz="3600" spc="-20" dirty="0">
                <a:solidFill>
                  <a:srgbClr val="585858"/>
                </a:solidFill>
                <a:latin typeface="Calibri"/>
                <a:cs typeface="Calibri"/>
              </a:rPr>
              <a:t>eso,</a:t>
            </a:r>
            <a:r>
              <a:rPr sz="3600" spc="10" dirty="0">
                <a:solidFill>
                  <a:srgbClr val="585858"/>
                </a:solidFill>
                <a:latin typeface="Calibri"/>
                <a:cs typeface="Calibri"/>
              </a:rPr>
              <a:t> </a:t>
            </a:r>
            <a:r>
              <a:rPr sz="3600" spc="-5" dirty="0">
                <a:solidFill>
                  <a:srgbClr val="585858"/>
                </a:solidFill>
                <a:latin typeface="Calibri"/>
                <a:cs typeface="Calibri"/>
              </a:rPr>
              <a:t>sino </a:t>
            </a:r>
            <a:r>
              <a:rPr sz="3600" spc="-10" dirty="0">
                <a:solidFill>
                  <a:srgbClr val="585858"/>
                </a:solidFill>
                <a:latin typeface="Calibri"/>
                <a:cs typeface="Calibri"/>
              </a:rPr>
              <a:t>potencializar </a:t>
            </a:r>
            <a:r>
              <a:rPr sz="3600" spc="-800" dirty="0">
                <a:solidFill>
                  <a:srgbClr val="585858"/>
                </a:solidFill>
                <a:latin typeface="Calibri"/>
                <a:cs typeface="Calibri"/>
              </a:rPr>
              <a:t> </a:t>
            </a:r>
            <a:r>
              <a:rPr sz="3600" spc="-5" dirty="0">
                <a:solidFill>
                  <a:srgbClr val="585858"/>
                </a:solidFill>
                <a:latin typeface="Calibri"/>
                <a:cs typeface="Calibri"/>
              </a:rPr>
              <a:t>su</a:t>
            </a:r>
            <a:r>
              <a:rPr sz="3600" spc="-10" dirty="0">
                <a:solidFill>
                  <a:srgbClr val="585858"/>
                </a:solidFill>
                <a:latin typeface="Calibri"/>
                <a:cs typeface="Calibri"/>
              </a:rPr>
              <a:t> trabajo</a:t>
            </a:r>
            <a:r>
              <a:rPr sz="3600" spc="-40" dirty="0">
                <a:solidFill>
                  <a:srgbClr val="585858"/>
                </a:solidFill>
                <a:latin typeface="Calibri"/>
                <a:cs typeface="Calibri"/>
              </a:rPr>
              <a:t> </a:t>
            </a:r>
            <a:r>
              <a:rPr sz="3600" spc="-10" dirty="0" err="1">
                <a:solidFill>
                  <a:srgbClr val="585858"/>
                </a:solidFill>
                <a:latin typeface="Calibri"/>
                <a:cs typeface="Calibri"/>
              </a:rPr>
              <a:t>como</a:t>
            </a:r>
            <a:r>
              <a:rPr sz="3600" spc="-5" dirty="0">
                <a:solidFill>
                  <a:srgbClr val="585858"/>
                </a:solidFill>
                <a:latin typeface="Calibri"/>
                <a:cs typeface="Calibri"/>
              </a:rPr>
              <a:t> </a:t>
            </a:r>
            <a:r>
              <a:rPr lang="es-ES" sz="3600" spc="-20" dirty="0">
                <a:solidFill>
                  <a:srgbClr val="585858"/>
                </a:solidFill>
                <a:latin typeface="Calibri"/>
                <a:cs typeface="Calibri"/>
              </a:rPr>
              <a:t>Actuarios</a:t>
            </a:r>
            <a:r>
              <a:rPr sz="3600" spc="-20" dirty="0">
                <a:solidFill>
                  <a:srgbClr val="585858"/>
                </a:solidFill>
                <a:latin typeface="Calibri"/>
                <a:cs typeface="Calibri"/>
              </a:rPr>
              <a:t>.</a:t>
            </a:r>
            <a:endParaRPr sz="3600" dirty="0">
              <a:latin typeface="Calibri"/>
              <a:cs typeface="Calibri"/>
            </a:endParaRPr>
          </a:p>
          <a:p>
            <a:pPr marL="241300" marR="318770" indent="-228600">
              <a:lnSpc>
                <a:spcPts val="3890"/>
              </a:lnSpc>
              <a:spcBef>
                <a:spcPts val="994"/>
              </a:spcBef>
              <a:buFont typeface="Arial MT"/>
              <a:buChar char="•"/>
              <a:tabLst>
                <a:tab pos="241300" algn="l"/>
              </a:tabLst>
            </a:pPr>
            <a:r>
              <a:rPr sz="3600" dirty="0">
                <a:solidFill>
                  <a:srgbClr val="585858"/>
                </a:solidFill>
                <a:latin typeface="Calibri"/>
                <a:cs typeface="Calibri"/>
              </a:rPr>
              <a:t>Aquí </a:t>
            </a:r>
            <a:r>
              <a:rPr sz="3600" spc="-10" dirty="0" err="1">
                <a:solidFill>
                  <a:srgbClr val="585858"/>
                </a:solidFill>
                <a:latin typeface="Calibri"/>
                <a:cs typeface="Calibri"/>
              </a:rPr>
              <a:t>aprenderemos</a:t>
            </a:r>
            <a:r>
              <a:rPr sz="3600" spc="-10" dirty="0">
                <a:solidFill>
                  <a:srgbClr val="585858"/>
                </a:solidFill>
                <a:latin typeface="Calibri"/>
                <a:cs typeface="Calibri"/>
              </a:rPr>
              <a:t> </a:t>
            </a:r>
            <a:r>
              <a:rPr lang="es-ES" sz="3600" dirty="0">
                <a:solidFill>
                  <a:srgbClr val="585858"/>
                </a:solidFill>
                <a:latin typeface="Calibri"/>
                <a:cs typeface="Calibri"/>
              </a:rPr>
              <a:t>conceptos claves de computación e introduciremos la</a:t>
            </a:r>
            <a:r>
              <a:rPr sz="3600" dirty="0">
                <a:solidFill>
                  <a:srgbClr val="585858"/>
                </a:solidFill>
                <a:latin typeface="Calibri"/>
                <a:cs typeface="Calibri"/>
              </a:rPr>
              <a:t> </a:t>
            </a:r>
            <a:r>
              <a:rPr sz="3600" i="1" dirty="0">
                <a:solidFill>
                  <a:srgbClr val="585858"/>
                </a:solidFill>
                <a:latin typeface="Calibri"/>
                <a:cs typeface="Calibri"/>
              </a:rPr>
              <a:t>Programación </a:t>
            </a:r>
            <a:r>
              <a:rPr sz="3600" i="1" spc="-15" dirty="0">
                <a:solidFill>
                  <a:srgbClr val="585858"/>
                </a:solidFill>
                <a:latin typeface="Calibri"/>
                <a:cs typeface="Calibri"/>
              </a:rPr>
              <a:t>Funcional</a:t>
            </a:r>
            <a:r>
              <a:rPr sz="3600" spc="-15" dirty="0">
                <a:solidFill>
                  <a:srgbClr val="585858"/>
                </a:solidFill>
                <a:latin typeface="Calibri"/>
                <a:cs typeface="Calibri"/>
              </a:rPr>
              <a:t>; </a:t>
            </a:r>
            <a:r>
              <a:rPr sz="3600" dirty="0">
                <a:solidFill>
                  <a:srgbClr val="585858"/>
                </a:solidFill>
                <a:latin typeface="Calibri"/>
                <a:cs typeface="Calibri"/>
              </a:rPr>
              <a:t>es </a:t>
            </a:r>
            <a:r>
              <a:rPr sz="3600" spc="-55" dirty="0">
                <a:solidFill>
                  <a:srgbClr val="585858"/>
                </a:solidFill>
                <a:latin typeface="Calibri"/>
                <a:cs typeface="Calibri"/>
              </a:rPr>
              <a:t>decir, </a:t>
            </a:r>
            <a:r>
              <a:rPr sz="3600" spc="-50" dirty="0">
                <a:solidFill>
                  <a:srgbClr val="585858"/>
                </a:solidFill>
                <a:latin typeface="Calibri"/>
                <a:cs typeface="Calibri"/>
              </a:rPr>
              <a:t> </a:t>
            </a:r>
            <a:r>
              <a:rPr sz="3600" spc="-10" dirty="0">
                <a:solidFill>
                  <a:srgbClr val="585858"/>
                </a:solidFill>
                <a:latin typeface="Calibri"/>
                <a:cs typeface="Calibri"/>
              </a:rPr>
              <a:t>usaremos </a:t>
            </a:r>
            <a:r>
              <a:rPr sz="3600" spc="-15" dirty="0">
                <a:solidFill>
                  <a:srgbClr val="585858"/>
                </a:solidFill>
                <a:latin typeface="Calibri"/>
                <a:cs typeface="Calibri"/>
              </a:rPr>
              <a:t>computadoras </a:t>
            </a:r>
            <a:r>
              <a:rPr sz="3600" spc="-20" dirty="0">
                <a:solidFill>
                  <a:srgbClr val="585858"/>
                </a:solidFill>
                <a:latin typeface="Calibri"/>
                <a:cs typeface="Calibri"/>
              </a:rPr>
              <a:t>para </a:t>
            </a:r>
            <a:r>
              <a:rPr sz="3600" spc="-10" dirty="0">
                <a:solidFill>
                  <a:srgbClr val="585858"/>
                </a:solidFill>
                <a:latin typeface="Calibri"/>
                <a:cs typeface="Calibri"/>
              </a:rPr>
              <a:t>facilitarnos </a:t>
            </a:r>
            <a:r>
              <a:rPr sz="3600" dirty="0">
                <a:solidFill>
                  <a:srgbClr val="585858"/>
                </a:solidFill>
                <a:latin typeface="Calibri"/>
                <a:cs typeface="Calibri"/>
              </a:rPr>
              <a:t>la vida al </a:t>
            </a:r>
            <a:r>
              <a:rPr sz="3600" spc="-15" dirty="0">
                <a:solidFill>
                  <a:srgbClr val="585858"/>
                </a:solidFill>
                <a:latin typeface="Calibri"/>
                <a:cs typeface="Calibri"/>
              </a:rPr>
              <a:t>realizar </a:t>
            </a:r>
            <a:r>
              <a:rPr sz="3600" spc="-800" dirty="0">
                <a:solidFill>
                  <a:srgbClr val="585858"/>
                </a:solidFill>
                <a:latin typeface="Calibri"/>
                <a:cs typeface="Calibri"/>
              </a:rPr>
              <a:t> </a:t>
            </a:r>
            <a:r>
              <a:rPr sz="3600" spc="-5" dirty="0">
                <a:solidFill>
                  <a:srgbClr val="585858"/>
                </a:solidFill>
                <a:latin typeface="Calibri"/>
                <a:cs typeface="Calibri"/>
              </a:rPr>
              <a:t>cálculos</a:t>
            </a:r>
            <a:r>
              <a:rPr sz="3600" spc="-20" dirty="0">
                <a:solidFill>
                  <a:srgbClr val="585858"/>
                </a:solidFill>
                <a:latin typeface="Calibri"/>
                <a:cs typeface="Calibri"/>
              </a:rPr>
              <a:t> </a:t>
            </a:r>
            <a:r>
              <a:rPr sz="3600" spc="-15" dirty="0">
                <a:solidFill>
                  <a:srgbClr val="585858"/>
                </a:solidFill>
                <a:latin typeface="Calibri"/>
                <a:cs typeface="Calibri"/>
              </a:rPr>
              <a:t>matemáticos</a:t>
            </a:r>
            <a:r>
              <a:rPr sz="3600" spc="-25" dirty="0">
                <a:solidFill>
                  <a:srgbClr val="585858"/>
                </a:solidFill>
                <a:latin typeface="Calibri"/>
                <a:cs typeface="Calibri"/>
              </a:rPr>
              <a:t> </a:t>
            </a:r>
            <a:r>
              <a:rPr sz="3600" spc="-5" dirty="0">
                <a:solidFill>
                  <a:srgbClr val="585858"/>
                </a:solidFill>
                <a:latin typeface="Calibri"/>
                <a:cs typeface="Calibri"/>
              </a:rPr>
              <a:t>de</a:t>
            </a:r>
            <a:r>
              <a:rPr sz="3600" spc="-15" dirty="0">
                <a:solidFill>
                  <a:srgbClr val="585858"/>
                </a:solidFill>
                <a:latin typeface="Calibri"/>
                <a:cs typeface="Calibri"/>
              </a:rPr>
              <a:t> todo</a:t>
            </a:r>
            <a:r>
              <a:rPr sz="3600" spc="-5" dirty="0">
                <a:solidFill>
                  <a:srgbClr val="585858"/>
                </a:solidFill>
                <a:latin typeface="Calibri"/>
                <a:cs typeface="Calibri"/>
              </a:rPr>
              <a:t> </a:t>
            </a:r>
            <a:r>
              <a:rPr sz="3600" dirty="0">
                <a:solidFill>
                  <a:srgbClr val="585858"/>
                </a:solidFill>
                <a:latin typeface="Calibri"/>
                <a:cs typeface="Calibri"/>
              </a:rPr>
              <a:t>tipo.</a:t>
            </a:r>
            <a:endParaRPr sz="36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83082"/>
            <a:ext cx="11473180" cy="1562100"/>
          </a:xfrm>
          <a:prstGeom prst="rect">
            <a:avLst/>
          </a:prstGeom>
        </p:spPr>
        <p:txBody>
          <a:bodyPr vert="horz" wrap="square" lIns="0" tIns="67310" rIns="0" bIns="0" rtlCol="0">
            <a:spAutoFit/>
          </a:bodyPr>
          <a:lstStyle/>
          <a:p>
            <a:pPr marL="241300" marR="5080" indent="-228600">
              <a:lnSpc>
                <a:spcPct val="90000"/>
              </a:lnSpc>
              <a:spcBef>
                <a:spcPts val="530"/>
              </a:spcBef>
              <a:buFont typeface="Arial MT"/>
              <a:buChar char="•"/>
              <a:tabLst>
                <a:tab pos="241300" algn="l"/>
              </a:tabLst>
            </a:pPr>
            <a:r>
              <a:rPr sz="3600" spc="-35" dirty="0">
                <a:solidFill>
                  <a:srgbClr val="585858"/>
                </a:solidFill>
                <a:latin typeface="Calibri"/>
                <a:cs typeface="Calibri"/>
              </a:rPr>
              <a:t>Para </a:t>
            </a:r>
            <a:r>
              <a:rPr sz="3600" spc="-5" dirty="0">
                <a:solidFill>
                  <a:srgbClr val="585858"/>
                </a:solidFill>
                <a:latin typeface="Calibri"/>
                <a:cs typeface="Calibri"/>
              </a:rPr>
              <a:t>poder </a:t>
            </a:r>
            <a:r>
              <a:rPr sz="3600" spc="-10" dirty="0">
                <a:solidFill>
                  <a:srgbClr val="585858"/>
                </a:solidFill>
                <a:latin typeface="Calibri"/>
                <a:cs typeface="Calibri"/>
              </a:rPr>
              <a:t>traducir </a:t>
            </a:r>
            <a:r>
              <a:rPr sz="3600" spc="-5" dirty="0">
                <a:solidFill>
                  <a:srgbClr val="585858"/>
                </a:solidFill>
                <a:latin typeface="Calibri"/>
                <a:cs typeface="Calibri"/>
              </a:rPr>
              <a:t>de un </a:t>
            </a:r>
            <a:r>
              <a:rPr sz="3600" spc="-10" dirty="0">
                <a:solidFill>
                  <a:srgbClr val="585858"/>
                </a:solidFill>
                <a:latin typeface="Calibri"/>
                <a:cs typeface="Calibri"/>
              </a:rPr>
              <a:t>algoritmo </a:t>
            </a:r>
            <a:r>
              <a:rPr sz="3600" dirty="0">
                <a:solidFill>
                  <a:srgbClr val="585858"/>
                </a:solidFill>
                <a:latin typeface="Calibri"/>
                <a:cs typeface="Calibri"/>
              </a:rPr>
              <a:t>a </a:t>
            </a:r>
            <a:r>
              <a:rPr sz="3600" spc="-5" dirty="0">
                <a:solidFill>
                  <a:srgbClr val="585858"/>
                </a:solidFill>
                <a:latin typeface="Calibri"/>
                <a:cs typeface="Calibri"/>
              </a:rPr>
              <a:t>un </a:t>
            </a:r>
            <a:r>
              <a:rPr sz="3600" spc="-20" dirty="0">
                <a:solidFill>
                  <a:srgbClr val="585858"/>
                </a:solidFill>
                <a:latin typeface="Calibri"/>
                <a:cs typeface="Calibri"/>
              </a:rPr>
              <a:t>programa, </a:t>
            </a:r>
            <a:r>
              <a:rPr sz="3600" spc="-10" dirty="0">
                <a:solidFill>
                  <a:srgbClr val="585858"/>
                </a:solidFill>
                <a:latin typeface="Calibri"/>
                <a:cs typeface="Calibri"/>
              </a:rPr>
              <a:t>necesito </a:t>
            </a:r>
            <a:r>
              <a:rPr sz="3600" spc="-800" dirty="0">
                <a:solidFill>
                  <a:srgbClr val="585858"/>
                </a:solidFill>
                <a:latin typeface="Calibri"/>
                <a:cs typeface="Calibri"/>
              </a:rPr>
              <a:t> </a:t>
            </a:r>
            <a:r>
              <a:rPr sz="3600" spc="-5" dirty="0">
                <a:solidFill>
                  <a:srgbClr val="585858"/>
                </a:solidFill>
                <a:latin typeface="Calibri"/>
                <a:cs typeface="Calibri"/>
              </a:rPr>
              <a:t>ponerlo </a:t>
            </a:r>
            <a:r>
              <a:rPr sz="3600" dirty="0">
                <a:solidFill>
                  <a:srgbClr val="585858"/>
                </a:solidFill>
                <a:latin typeface="Calibri"/>
                <a:cs typeface="Calibri"/>
              </a:rPr>
              <a:t>en </a:t>
            </a:r>
            <a:r>
              <a:rPr sz="3600" spc="-5" dirty="0">
                <a:solidFill>
                  <a:srgbClr val="585858"/>
                </a:solidFill>
                <a:latin typeface="Calibri"/>
                <a:cs typeface="Calibri"/>
              </a:rPr>
              <a:t>términos que </a:t>
            </a:r>
            <a:r>
              <a:rPr sz="3600" dirty="0">
                <a:solidFill>
                  <a:srgbClr val="585858"/>
                </a:solidFill>
                <a:latin typeface="Calibri"/>
                <a:cs typeface="Calibri"/>
              </a:rPr>
              <a:t>la </a:t>
            </a:r>
            <a:r>
              <a:rPr sz="3600" spc="-15" dirty="0">
                <a:solidFill>
                  <a:srgbClr val="585858"/>
                </a:solidFill>
                <a:latin typeface="Calibri"/>
                <a:cs typeface="Calibri"/>
              </a:rPr>
              <a:t>computadora </a:t>
            </a:r>
            <a:r>
              <a:rPr sz="3600" dirty="0">
                <a:solidFill>
                  <a:srgbClr val="585858"/>
                </a:solidFill>
                <a:latin typeface="Calibri"/>
                <a:cs typeface="Calibri"/>
              </a:rPr>
              <a:t>me </a:t>
            </a:r>
            <a:r>
              <a:rPr sz="3600" spc="-5" dirty="0">
                <a:solidFill>
                  <a:srgbClr val="585858"/>
                </a:solidFill>
                <a:latin typeface="Calibri"/>
                <a:cs typeface="Calibri"/>
              </a:rPr>
              <a:t>pueda </a:t>
            </a:r>
            <a:r>
              <a:rPr sz="3600" dirty="0">
                <a:solidFill>
                  <a:srgbClr val="585858"/>
                </a:solidFill>
                <a:latin typeface="Calibri"/>
                <a:cs typeface="Calibri"/>
              </a:rPr>
              <a:t> </a:t>
            </a:r>
            <a:r>
              <a:rPr sz="3600" spc="-50" dirty="0">
                <a:solidFill>
                  <a:srgbClr val="585858"/>
                </a:solidFill>
                <a:latin typeface="Calibri"/>
                <a:cs typeface="Calibri"/>
              </a:rPr>
              <a:t>entender.</a:t>
            </a:r>
            <a:r>
              <a:rPr sz="3600" spc="-40" dirty="0">
                <a:solidFill>
                  <a:srgbClr val="585858"/>
                </a:solidFill>
                <a:latin typeface="Calibri"/>
                <a:cs typeface="Calibri"/>
              </a:rPr>
              <a:t> </a:t>
            </a:r>
            <a:r>
              <a:rPr sz="3600" spc="-5" dirty="0">
                <a:solidFill>
                  <a:srgbClr val="585858"/>
                </a:solidFill>
                <a:latin typeface="Calibri"/>
                <a:cs typeface="Calibri"/>
              </a:rPr>
              <a:t>Es </a:t>
            </a:r>
            <a:r>
              <a:rPr sz="3600" spc="-55" dirty="0">
                <a:solidFill>
                  <a:srgbClr val="585858"/>
                </a:solidFill>
                <a:latin typeface="Calibri"/>
                <a:cs typeface="Calibri"/>
              </a:rPr>
              <a:t>decir,</a:t>
            </a:r>
            <a:r>
              <a:rPr sz="3600" spc="-20" dirty="0">
                <a:solidFill>
                  <a:srgbClr val="585858"/>
                </a:solidFill>
                <a:latin typeface="Calibri"/>
                <a:cs typeface="Calibri"/>
              </a:rPr>
              <a:t> </a:t>
            </a:r>
            <a:r>
              <a:rPr sz="3600" spc="-10" dirty="0">
                <a:solidFill>
                  <a:srgbClr val="585858"/>
                </a:solidFill>
                <a:latin typeface="Calibri"/>
                <a:cs typeface="Calibri"/>
              </a:rPr>
              <a:t>necesito</a:t>
            </a:r>
            <a:r>
              <a:rPr sz="3600" spc="-5" dirty="0">
                <a:solidFill>
                  <a:srgbClr val="585858"/>
                </a:solidFill>
                <a:latin typeface="Calibri"/>
                <a:cs typeface="Calibri"/>
              </a:rPr>
              <a:t> hablar</a:t>
            </a:r>
            <a:r>
              <a:rPr sz="3600" spc="-25" dirty="0">
                <a:solidFill>
                  <a:srgbClr val="585858"/>
                </a:solidFill>
                <a:latin typeface="Calibri"/>
                <a:cs typeface="Calibri"/>
              </a:rPr>
              <a:t> </a:t>
            </a:r>
            <a:r>
              <a:rPr sz="3600" dirty="0">
                <a:solidFill>
                  <a:srgbClr val="585858"/>
                </a:solidFill>
                <a:latin typeface="Calibri"/>
                <a:cs typeface="Calibri"/>
              </a:rPr>
              <a:t>en</a:t>
            </a:r>
            <a:r>
              <a:rPr sz="3600" spc="-5" dirty="0">
                <a:solidFill>
                  <a:srgbClr val="585858"/>
                </a:solidFill>
                <a:latin typeface="Calibri"/>
                <a:cs typeface="Calibri"/>
              </a:rPr>
              <a:t> </a:t>
            </a:r>
            <a:r>
              <a:rPr sz="3600" spc="-10" dirty="0">
                <a:solidFill>
                  <a:srgbClr val="585858"/>
                </a:solidFill>
                <a:latin typeface="Calibri"/>
                <a:cs typeface="Calibri"/>
              </a:rPr>
              <a:t>su</a:t>
            </a:r>
            <a:r>
              <a:rPr sz="3600" spc="20" dirty="0">
                <a:solidFill>
                  <a:srgbClr val="585858"/>
                </a:solidFill>
                <a:latin typeface="Calibri"/>
                <a:cs typeface="Calibri"/>
              </a:rPr>
              <a:t> </a:t>
            </a:r>
            <a:r>
              <a:rPr sz="3600" i="1" spc="-5" dirty="0">
                <a:solidFill>
                  <a:srgbClr val="585858"/>
                </a:solidFill>
                <a:latin typeface="Calibri"/>
                <a:cs typeface="Calibri"/>
              </a:rPr>
              <a:t>lenguaje.</a:t>
            </a:r>
            <a:endParaRPr sz="3600">
              <a:latin typeface="Calibri"/>
              <a:cs typeface="Calibri"/>
            </a:endParaRPr>
          </a:p>
        </p:txBody>
      </p:sp>
      <p:pic>
        <p:nvPicPr>
          <p:cNvPr id="4" name="object 4"/>
          <p:cNvPicPr/>
          <p:nvPr/>
        </p:nvPicPr>
        <p:blipFill>
          <a:blip r:embed="rId2" cstate="print"/>
          <a:stretch>
            <a:fillRect/>
          </a:stretch>
        </p:blipFill>
        <p:spPr>
          <a:xfrm>
            <a:off x="2926079" y="2522220"/>
            <a:ext cx="6339840" cy="3803904"/>
          </a:xfrm>
          <a:prstGeom prst="rect">
            <a:avLst/>
          </a:prstGeom>
        </p:spPr>
      </p:pic>
      <p:sp>
        <p:nvSpPr>
          <p:cNvPr id="5" name="object 5"/>
          <p:cNvSpPr txBox="1"/>
          <p:nvPr/>
        </p:nvSpPr>
        <p:spPr>
          <a:xfrm>
            <a:off x="3727830" y="6297574"/>
            <a:ext cx="471932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Varios</a:t>
            </a:r>
            <a:r>
              <a:rPr sz="1800" spc="-10" dirty="0">
                <a:latin typeface="Calibri"/>
                <a:cs typeface="Calibri"/>
              </a:rPr>
              <a:t> </a:t>
            </a:r>
            <a:r>
              <a:rPr sz="1800" dirty="0">
                <a:latin typeface="Calibri"/>
                <a:cs typeface="Calibri"/>
              </a:rPr>
              <a:t>de</a:t>
            </a:r>
            <a:r>
              <a:rPr sz="1800" spc="10" dirty="0">
                <a:latin typeface="Calibri"/>
                <a:cs typeface="Calibri"/>
              </a:rPr>
              <a:t> </a:t>
            </a:r>
            <a:r>
              <a:rPr sz="1800" spc="-5" dirty="0">
                <a:latin typeface="Calibri"/>
                <a:cs typeface="Calibri"/>
              </a:rPr>
              <a:t>los</a:t>
            </a:r>
            <a:r>
              <a:rPr sz="1800" spc="-10" dirty="0">
                <a:latin typeface="Calibri"/>
                <a:cs typeface="Calibri"/>
              </a:rPr>
              <a:t> Distintos </a:t>
            </a:r>
            <a:r>
              <a:rPr sz="1800" spc="-5" dirty="0">
                <a:latin typeface="Calibri"/>
                <a:cs typeface="Calibri"/>
              </a:rPr>
              <a:t>Lenguajes</a:t>
            </a:r>
            <a:r>
              <a:rPr sz="1800" spc="5" dirty="0">
                <a:latin typeface="Calibri"/>
                <a:cs typeface="Calibri"/>
              </a:rPr>
              <a:t> </a:t>
            </a:r>
            <a:r>
              <a:rPr sz="1800" spc="-5" dirty="0">
                <a:latin typeface="Calibri"/>
                <a:cs typeface="Calibri"/>
              </a:rPr>
              <a:t>de</a:t>
            </a:r>
            <a:r>
              <a:rPr sz="1800" spc="10" dirty="0">
                <a:latin typeface="Calibri"/>
                <a:cs typeface="Calibri"/>
              </a:rPr>
              <a:t> </a:t>
            </a:r>
            <a:r>
              <a:rPr sz="1800" spc="-10" dirty="0">
                <a:latin typeface="Calibri"/>
                <a:cs typeface="Calibri"/>
              </a:rPr>
              <a:t>Programación.</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83082"/>
            <a:ext cx="11496040" cy="2676525"/>
          </a:xfrm>
          <a:prstGeom prst="rect">
            <a:avLst/>
          </a:prstGeom>
        </p:spPr>
        <p:txBody>
          <a:bodyPr vert="horz" wrap="square" lIns="0" tIns="67310" rIns="0" bIns="0" rtlCol="0">
            <a:spAutoFit/>
          </a:bodyPr>
          <a:lstStyle/>
          <a:p>
            <a:pPr marL="241300" marR="5080" indent="-228600">
              <a:lnSpc>
                <a:spcPct val="90000"/>
              </a:lnSpc>
              <a:spcBef>
                <a:spcPts val="530"/>
              </a:spcBef>
              <a:buFont typeface="Arial MT"/>
              <a:buChar char="•"/>
              <a:tabLst>
                <a:tab pos="241300" algn="l"/>
              </a:tabLst>
            </a:pPr>
            <a:r>
              <a:rPr sz="3600" dirty="0">
                <a:solidFill>
                  <a:srgbClr val="585858"/>
                </a:solidFill>
                <a:latin typeface="Calibri"/>
                <a:cs typeface="Calibri"/>
              </a:rPr>
              <a:t>Así </a:t>
            </a:r>
            <a:r>
              <a:rPr sz="3600" spc="-10" dirty="0">
                <a:solidFill>
                  <a:srgbClr val="585858"/>
                </a:solidFill>
                <a:latin typeface="Calibri"/>
                <a:cs typeface="Calibri"/>
              </a:rPr>
              <a:t>como </a:t>
            </a:r>
            <a:r>
              <a:rPr sz="3600" dirty="0">
                <a:solidFill>
                  <a:srgbClr val="585858"/>
                </a:solidFill>
                <a:latin typeface="Calibri"/>
                <a:cs typeface="Calibri"/>
              </a:rPr>
              <a:t>en el </a:t>
            </a:r>
            <a:r>
              <a:rPr sz="3600" spc="-5" dirty="0">
                <a:solidFill>
                  <a:srgbClr val="585858"/>
                </a:solidFill>
                <a:latin typeface="Calibri"/>
                <a:cs typeface="Calibri"/>
              </a:rPr>
              <a:t>ser Humano </a:t>
            </a:r>
            <a:r>
              <a:rPr sz="3600" spc="-10" dirty="0">
                <a:solidFill>
                  <a:srgbClr val="585858"/>
                </a:solidFill>
                <a:latin typeface="Calibri"/>
                <a:cs typeface="Calibri"/>
              </a:rPr>
              <a:t>tenemos </a:t>
            </a:r>
            <a:r>
              <a:rPr sz="3600" dirty="0">
                <a:solidFill>
                  <a:srgbClr val="585858"/>
                </a:solidFill>
                <a:latin typeface="Calibri"/>
                <a:cs typeface="Calibri"/>
              </a:rPr>
              <a:t>lenguajes más </a:t>
            </a:r>
            <a:r>
              <a:rPr sz="3600" spc="5" dirty="0">
                <a:solidFill>
                  <a:srgbClr val="585858"/>
                </a:solidFill>
                <a:latin typeface="Calibri"/>
                <a:cs typeface="Calibri"/>
              </a:rPr>
              <a:t> </a:t>
            </a:r>
            <a:r>
              <a:rPr sz="3600" i="1" spc="-15" dirty="0">
                <a:solidFill>
                  <a:srgbClr val="585858"/>
                </a:solidFill>
                <a:latin typeface="Calibri"/>
                <a:cs typeface="Calibri"/>
              </a:rPr>
              <a:t>Románticos</a:t>
            </a:r>
            <a:r>
              <a:rPr sz="3600" spc="-15" dirty="0">
                <a:solidFill>
                  <a:srgbClr val="585858"/>
                </a:solidFill>
                <a:latin typeface="Calibri"/>
                <a:cs typeface="Calibri"/>
              </a:rPr>
              <a:t>,</a:t>
            </a:r>
            <a:r>
              <a:rPr sz="3600" dirty="0">
                <a:solidFill>
                  <a:srgbClr val="585858"/>
                </a:solidFill>
                <a:latin typeface="Calibri"/>
                <a:cs typeface="Calibri"/>
              </a:rPr>
              <a:t> y</a:t>
            </a:r>
            <a:r>
              <a:rPr sz="3600" spc="-20" dirty="0">
                <a:solidFill>
                  <a:srgbClr val="585858"/>
                </a:solidFill>
                <a:latin typeface="Calibri"/>
                <a:cs typeface="Calibri"/>
              </a:rPr>
              <a:t> otros</a:t>
            </a:r>
            <a:r>
              <a:rPr sz="3600" spc="-5" dirty="0">
                <a:solidFill>
                  <a:srgbClr val="585858"/>
                </a:solidFill>
                <a:latin typeface="Calibri"/>
                <a:cs typeface="Calibri"/>
              </a:rPr>
              <a:t> </a:t>
            </a:r>
            <a:r>
              <a:rPr sz="3600" dirty="0">
                <a:solidFill>
                  <a:srgbClr val="585858"/>
                </a:solidFill>
                <a:latin typeface="Calibri"/>
                <a:cs typeface="Calibri"/>
              </a:rPr>
              <a:t>más</a:t>
            </a:r>
            <a:r>
              <a:rPr sz="3600" spc="5" dirty="0">
                <a:solidFill>
                  <a:srgbClr val="585858"/>
                </a:solidFill>
                <a:latin typeface="Calibri"/>
                <a:cs typeface="Calibri"/>
              </a:rPr>
              <a:t> </a:t>
            </a:r>
            <a:r>
              <a:rPr sz="3600" i="1" spc="-5" dirty="0">
                <a:solidFill>
                  <a:srgbClr val="585858"/>
                </a:solidFill>
                <a:latin typeface="Calibri"/>
                <a:cs typeface="Calibri"/>
              </a:rPr>
              <a:t>Serios</a:t>
            </a:r>
            <a:r>
              <a:rPr sz="3600" spc="-5" dirty="0">
                <a:solidFill>
                  <a:srgbClr val="585858"/>
                </a:solidFill>
                <a:latin typeface="Calibri"/>
                <a:cs typeface="Calibri"/>
              </a:rPr>
              <a:t>,</a:t>
            </a:r>
            <a:r>
              <a:rPr sz="3600" dirty="0">
                <a:solidFill>
                  <a:srgbClr val="585858"/>
                </a:solidFill>
                <a:latin typeface="Calibri"/>
                <a:cs typeface="Calibri"/>
              </a:rPr>
              <a:t> </a:t>
            </a:r>
            <a:r>
              <a:rPr sz="3600" spc="-5" dirty="0">
                <a:solidFill>
                  <a:srgbClr val="585858"/>
                </a:solidFill>
                <a:latin typeface="Calibri"/>
                <a:cs typeface="Calibri"/>
              </a:rPr>
              <a:t>así</a:t>
            </a:r>
            <a:r>
              <a:rPr sz="3600" spc="5" dirty="0">
                <a:solidFill>
                  <a:srgbClr val="585858"/>
                </a:solidFill>
                <a:latin typeface="Calibri"/>
                <a:cs typeface="Calibri"/>
              </a:rPr>
              <a:t> </a:t>
            </a:r>
            <a:r>
              <a:rPr sz="3600" spc="-5" dirty="0">
                <a:solidFill>
                  <a:srgbClr val="585858"/>
                </a:solidFill>
                <a:latin typeface="Calibri"/>
                <a:cs typeface="Calibri"/>
              </a:rPr>
              <a:t>pasa </a:t>
            </a:r>
            <a:r>
              <a:rPr sz="3600" spc="-15" dirty="0">
                <a:solidFill>
                  <a:srgbClr val="585858"/>
                </a:solidFill>
                <a:latin typeface="Calibri"/>
                <a:cs typeface="Calibri"/>
              </a:rPr>
              <a:t>con</a:t>
            </a:r>
            <a:r>
              <a:rPr sz="3600" spc="-5" dirty="0">
                <a:solidFill>
                  <a:srgbClr val="585858"/>
                </a:solidFill>
                <a:latin typeface="Calibri"/>
                <a:cs typeface="Calibri"/>
              </a:rPr>
              <a:t> los </a:t>
            </a:r>
            <a:r>
              <a:rPr sz="3600" dirty="0">
                <a:solidFill>
                  <a:srgbClr val="585858"/>
                </a:solidFill>
                <a:latin typeface="Calibri"/>
                <a:cs typeface="Calibri"/>
              </a:rPr>
              <a:t>lenguajes</a:t>
            </a:r>
            <a:r>
              <a:rPr sz="3600" spc="-20" dirty="0">
                <a:solidFill>
                  <a:srgbClr val="585858"/>
                </a:solidFill>
                <a:latin typeface="Calibri"/>
                <a:cs typeface="Calibri"/>
              </a:rPr>
              <a:t> </a:t>
            </a:r>
            <a:r>
              <a:rPr sz="3600" spc="-5" dirty="0">
                <a:solidFill>
                  <a:srgbClr val="585858"/>
                </a:solidFill>
                <a:latin typeface="Calibri"/>
                <a:cs typeface="Calibri"/>
              </a:rPr>
              <a:t>de </a:t>
            </a:r>
            <a:r>
              <a:rPr sz="3600" spc="-795" dirty="0">
                <a:solidFill>
                  <a:srgbClr val="585858"/>
                </a:solidFill>
                <a:latin typeface="Calibri"/>
                <a:cs typeface="Calibri"/>
              </a:rPr>
              <a:t> </a:t>
            </a:r>
            <a:r>
              <a:rPr sz="3600" spc="-15" dirty="0">
                <a:solidFill>
                  <a:srgbClr val="585858"/>
                </a:solidFill>
                <a:latin typeface="Calibri"/>
                <a:cs typeface="Calibri"/>
              </a:rPr>
              <a:t>programación.</a:t>
            </a:r>
            <a:endParaRPr sz="3600">
              <a:latin typeface="Calibri"/>
              <a:cs typeface="Calibri"/>
            </a:endParaRPr>
          </a:p>
          <a:p>
            <a:pPr marL="241300" marR="297815" indent="-228600">
              <a:lnSpc>
                <a:spcPts val="3890"/>
              </a:lnSpc>
              <a:spcBef>
                <a:spcPts val="1050"/>
              </a:spcBef>
              <a:buFont typeface="Arial MT"/>
              <a:buChar char="•"/>
              <a:tabLst>
                <a:tab pos="241300" algn="l"/>
              </a:tabLst>
            </a:pPr>
            <a:r>
              <a:rPr sz="3600" spc="-70" dirty="0">
                <a:solidFill>
                  <a:srgbClr val="585858"/>
                </a:solidFill>
                <a:latin typeface="Calibri"/>
                <a:cs typeface="Calibri"/>
              </a:rPr>
              <a:t>Todos </a:t>
            </a:r>
            <a:r>
              <a:rPr sz="3600" spc="-5" dirty="0">
                <a:solidFill>
                  <a:srgbClr val="585858"/>
                </a:solidFill>
                <a:latin typeface="Calibri"/>
                <a:cs typeface="Calibri"/>
              </a:rPr>
              <a:t>son útiles, </a:t>
            </a:r>
            <a:r>
              <a:rPr sz="3600" spc="-20" dirty="0">
                <a:solidFill>
                  <a:srgbClr val="585858"/>
                </a:solidFill>
                <a:latin typeface="Calibri"/>
                <a:cs typeface="Calibri"/>
              </a:rPr>
              <a:t>pero </a:t>
            </a:r>
            <a:r>
              <a:rPr sz="3600" spc="-5" dirty="0">
                <a:solidFill>
                  <a:srgbClr val="585858"/>
                </a:solidFill>
                <a:latin typeface="Calibri"/>
                <a:cs typeface="Calibri"/>
              </a:rPr>
              <a:t>dependiendo de </a:t>
            </a:r>
            <a:r>
              <a:rPr sz="3600" dirty="0">
                <a:solidFill>
                  <a:srgbClr val="585858"/>
                </a:solidFill>
                <a:latin typeface="Calibri"/>
                <a:cs typeface="Calibri"/>
              </a:rPr>
              <a:t>lo </a:t>
            </a:r>
            <a:r>
              <a:rPr sz="3600" spc="-5" dirty="0">
                <a:solidFill>
                  <a:srgbClr val="585858"/>
                </a:solidFill>
                <a:latin typeface="Calibri"/>
                <a:cs typeface="Calibri"/>
              </a:rPr>
              <a:t>que </a:t>
            </a:r>
            <a:r>
              <a:rPr sz="3600" spc="-10" dirty="0">
                <a:solidFill>
                  <a:srgbClr val="585858"/>
                </a:solidFill>
                <a:latin typeface="Calibri"/>
                <a:cs typeface="Calibri"/>
              </a:rPr>
              <a:t>quiero </a:t>
            </a:r>
            <a:r>
              <a:rPr sz="3600" spc="-55" dirty="0">
                <a:solidFill>
                  <a:srgbClr val="585858"/>
                </a:solidFill>
                <a:latin typeface="Calibri"/>
                <a:cs typeface="Calibri"/>
              </a:rPr>
              <a:t>hacer, </a:t>
            </a:r>
            <a:r>
              <a:rPr sz="3600" spc="-800" dirty="0">
                <a:solidFill>
                  <a:srgbClr val="585858"/>
                </a:solidFill>
                <a:latin typeface="Calibri"/>
                <a:cs typeface="Calibri"/>
              </a:rPr>
              <a:t> </a:t>
            </a:r>
            <a:r>
              <a:rPr sz="3600" dirty="0">
                <a:solidFill>
                  <a:srgbClr val="585858"/>
                </a:solidFill>
                <a:latin typeface="Calibri"/>
                <a:cs typeface="Calibri"/>
              </a:rPr>
              <a:t>algunos</a:t>
            </a:r>
            <a:r>
              <a:rPr sz="3600" spc="-5" dirty="0">
                <a:solidFill>
                  <a:srgbClr val="585858"/>
                </a:solidFill>
                <a:latin typeface="Calibri"/>
                <a:cs typeface="Calibri"/>
              </a:rPr>
              <a:t> </a:t>
            </a:r>
            <a:r>
              <a:rPr sz="3600" dirty="0">
                <a:solidFill>
                  <a:srgbClr val="585858"/>
                </a:solidFill>
                <a:latin typeface="Calibri"/>
                <a:cs typeface="Calibri"/>
              </a:rPr>
              <a:t>me</a:t>
            </a:r>
            <a:r>
              <a:rPr sz="3600" spc="-15" dirty="0">
                <a:solidFill>
                  <a:srgbClr val="585858"/>
                </a:solidFill>
                <a:latin typeface="Calibri"/>
                <a:cs typeface="Calibri"/>
              </a:rPr>
              <a:t> </a:t>
            </a:r>
            <a:r>
              <a:rPr sz="3600" spc="-5" dirty="0">
                <a:solidFill>
                  <a:srgbClr val="585858"/>
                </a:solidFill>
                <a:latin typeface="Calibri"/>
                <a:cs typeface="Calibri"/>
              </a:rPr>
              <a:t>sirven</a:t>
            </a:r>
            <a:r>
              <a:rPr sz="3600" spc="-20" dirty="0">
                <a:solidFill>
                  <a:srgbClr val="585858"/>
                </a:solidFill>
                <a:latin typeface="Calibri"/>
                <a:cs typeface="Calibri"/>
              </a:rPr>
              <a:t> </a:t>
            </a:r>
            <a:r>
              <a:rPr sz="3600" spc="-60" dirty="0">
                <a:solidFill>
                  <a:srgbClr val="585858"/>
                </a:solidFill>
                <a:latin typeface="Calibri"/>
                <a:cs typeface="Calibri"/>
              </a:rPr>
              <a:t>mejor.</a:t>
            </a:r>
            <a:endParaRPr sz="3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11806"/>
            <a:ext cx="10640695" cy="3496310"/>
          </a:xfrm>
          <a:prstGeom prst="rect">
            <a:avLst/>
          </a:prstGeom>
        </p:spPr>
        <p:txBody>
          <a:bodyPr vert="horz" wrap="square" lIns="0" tIns="83820" rIns="0" bIns="0" rtlCol="0">
            <a:spAutoFit/>
          </a:bodyPr>
          <a:lstStyle/>
          <a:p>
            <a:pPr marL="241300" indent="-228600">
              <a:lnSpc>
                <a:spcPct val="100000"/>
              </a:lnSpc>
              <a:spcBef>
                <a:spcPts val="660"/>
              </a:spcBef>
              <a:buFont typeface="Arial MT"/>
              <a:buChar char="•"/>
              <a:tabLst>
                <a:tab pos="241300" algn="l"/>
              </a:tabLst>
            </a:pPr>
            <a:r>
              <a:rPr sz="3600" spc="-5" dirty="0">
                <a:solidFill>
                  <a:srgbClr val="585858"/>
                </a:solidFill>
                <a:latin typeface="Calibri"/>
                <a:cs typeface="Calibri"/>
              </a:rPr>
              <a:t>La</a:t>
            </a:r>
            <a:r>
              <a:rPr sz="3600" spc="-10" dirty="0">
                <a:solidFill>
                  <a:srgbClr val="585858"/>
                </a:solidFill>
                <a:latin typeface="Calibri"/>
                <a:cs typeface="Calibri"/>
              </a:rPr>
              <a:t> </a:t>
            </a:r>
            <a:r>
              <a:rPr sz="3600" spc="-15" dirty="0">
                <a:solidFill>
                  <a:srgbClr val="585858"/>
                </a:solidFill>
                <a:latin typeface="Calibri"/>
                <a:cs typeface="Calibri"/>
              </a:rPr>
              <a:t>computadora,</a:t>
            </a:r>
            <a:r>
              <a:rPr sz="3600" spc="-35" dirty="0">
                <a:solidFill>
                  <a:srgbClr val="585858"/>
                </a:solidFill>
                <a:latin typeface="Calibri"/>
                <a:cs typeface="Calibri"/>
              </a:rPr>
              <a:t> </a:t>
            </a:r>
            <a:r>
              <a:rPr sz="3600" spc="-10" dirty="0">
                <a:solidFill>
                  <a:srgbClr val="585858"/>
                </a:solidFill>
                <a:latin typeface="Calibri"/>
                <a:cs typeface="Calibri"/>
              </a:rPr>
              <a:t>originalmente,</a:t>
            </a:r>
            <a:r>
              <a:rPr sz="3600" spc="-45" dirty="0">
                <a:solidFill>
                  <a:srgbClr val="585858"/>
                </a:solidFill>
                <a:latin typeface="Calibri"/>
                <a:cs typeface="Calibri"/>
              </a:rPr>
              <a:t> </a:t>
            </a:r>
            <a:r>
              <a:rPr sz="3600" spc="-5" dirty="0">
                <a:solidFill>
                  <a:srgbClr val="585858"/>
                </a:solidFill>
                <a:latin typeface="Calibri"/>
                <a:cs typeface="Calibri"/>
              </a:rPr>
              <a:t>sólo</a:t>
            </a:r>
            <a:r>
              <a:rPr sz="3600" spc="-10" dirty="0">
                <a:solidFill>
                  <a:srgbClr val="585858"/>
                </a:solidFill>
                <a:latin typeface="Calibri"/>
                <a:cs typeface="Calibri"/>
              </a:rPr>
              <a:t> </a:t>
            </a:r>
            <a:r>
              <a:rPr sz="3600" dirty="0">
                <a:solidFill>
                  <a:srgbClr val="585858"/>
                </a:solidFill>
                <a:latin typeface="Calibri"/>
                <a:cs typeface="Calibri"/>
              </a:rPr>
              <a:t>piensa</a:t>
            </a:r>
            <a:r>
              <a:rPr sz="3600" spc="-25" dirty="0">
                <a:solidFill>
                  <a:srgbClr val="585858"/>
                </a:solidFill>
                <a:latin typeface="Calibri"/>
                <a:cs typeface="Calibri"/>
              </a:rPr>
              <a:t> </a:t>
            </a:r>
            <a:r>
              <a:rPr sz="3600" dirty="0">
                <a:solidFill>
                  <a:srgbClr val="585858"/>
                </a:solidFill>
                <a:latin typeface="Calibri"/>
                <a:cs typeface="Calibri"/>
              </a:rPr>
              <a:t>en</a:t>
            </a:r>
            <a:r>
              <a:rPr sz="3600" spc="-5" dirty="0">
                <a:solidFill>
                  <a:srgbClr val="585858"/>
                </a:solidFill>
                <a:latin typeface="Calibri"/>
                <a:cs typeface="Calibri"/>
              </a:rPr>
              <a:t> </a:t>
            </a:r>
            <a:r>
              <a:rPr sz="3600" dirty="0">
                <a:solidFill>
                  <a:srgbClr val="585858"/>
                </a:solidFill>
                <a:latin typeface="Calibri"/>
                <a:cs typeface="Calibri"/>
              </a:rPr>
              <a:t>0s</a:t>
            </a:r>
            <a:r>
              <a:rPr sz="3600" spc="-15" dirty="0">
                <a:solidFill>
                  <a:srgbClr val="585858"/>
                </a:solidFill>
                <a:latin typeface="Calibri"/>
                <a:cs typeface="Calibri"/>
              </a:rPr>
              <a:t> </a:t>
            </a:r>
            <a:r>
              <a:rPr sz="3600" dirty="0">
                <a:solidFill>
                  <a:srgbClr val="585858"/>
                </a:solidFill>
                <a:latin typeface="Calibri"/>
                <a:cs typeface="Calibri"/>
              </a:rPr>
              <a:t>y</a:t>
            </a:r>
            <a:r>
              <a:rPr sz="3600" spc="-5" dirty="0">
                <a:solidFill>
                  <a:srgbClr val="585858"/>
                </a:solidFill>
                <a:latin typeface="Calibri"/>
                <a:cs typeface="Calibri"/>
              </a:rPr>
              <a:t> </a:t>
            </a:r>
            <a:r>
              <a:rPr sz="3600" dirty="0">
                <a:solidFill>
                  <a:srgbClr val="585858"/>
                </a:solidFill>
                <a:latin typeface="Calibri"/>
                <a:cs typeface="Calibri"/>
              </a:rPr>
              <a:t>1s.</a:t>
            </a:r>
            <a:endParaRPr sz="3600">
              <a:latin typeface="Calibri"/>
              <a:cs typeface="Calibri"/>
            </a:endParaRPr>
          </a:p>
          <a:p>
            <a:pPr marL="241300" marR="5080" indent="-228600">
              <a:lnSpc>
                <a:spcPts val="3890"/>
              </a:lnSpc>
              <a:spcBef>
                <a:spcPts val="1050"/>
              </a:spcBef>
              <a:buFont typeface="Arial MT"/>
              <a:buChar char="•"/>
              <a:tabLst>
                <a:tab pos="241300" algn="l"/>
              </a:tabLst>
            </a:pPr>
            <a:r>
              <a:rPr sz="3600" spc="-70" dirty="0">
                <a:solidFill>
                  <a:srgbClr val="585858"/>
                </a:solidFill>
                <a:latin typeface="Calibri"/>
                <a:cs typeface="Calibri"/>
              </a:rPr>
              <a:t>Todas </a:t>
            </a:r>
            <a:r>
              <a:rPr sz="3600" dirty="0">
                <a:solidFill>
                  <a:srgbClr val="585858"/>
                </a:solidFill>
                <a:latin typeface="Calibri"/>
                <a:cs typeface="Calibri"/>
              </a:rPr>
              <a:t>las </a:t>
            </a:r>
            <a:r>
              <a:rPr sz="3600" spc="-5" dirty="0">
                <a:solidFill>
                  <a:srgbClr val="585858"/>
                </a:solidFill>
                <a:latin typeface="Calibri"/>
                <a:cs typeface="Calibri"/>
              </a:rPr>
              <a:t>instrucciones que </a:t>
            </a:r>
            <a:r>
              <a:rPr sz="3600" dirty="0">
                <a:solidFill>
                  <a:srgbClr val="585858"/>
                </a:solidFill>
                <a:latin typeface="Calibri"/>
                <a:cs typeface="Calibri"/>
              </a:rPr>
              <a:t>la máquina </a:t>
            </a:r>
            <a:r>
              <a:rPr sz="3600" spc="-5" dirty="0">
                <a:solidFill>
                  <a:srgbClr val="585858"/>
                </a:solidFill>
                <a:latin typeface="Calibri"/>
                <a:cs typeface="Calibri"/>
              </a:rPr>
              <a:t>tiene, se </a:t>
            </a:r>
            <a:r>
              <a:rPr sz="3600" dirty="0">
                <a:solidFill>
                  <a:srgbClr val="585858"/>
                </a:solidFill>
                <a:latin typeface="Calibri"/>
                <a:cs typeface="Calibri"/>
              </a:rPr>
              <a:t>pueden </a:t>
            </a:r>
            <a:r>
              <a:rPr sz="3600" spc="-800" dirty="0">
                <a:solidFill>
                  <a:srgbClr val="585858"/>
                </a:solidFill>
                <a:latin typeface="Calibri"/>
                <a:cs typeface="Calibri"/>
              </a:rPr>
              <a:t> </a:t>
            </a:r>
            <a:r>
              <a:rPr sz="3600" spc="-10" dirty="0">
                <a:solidFill>
                  <a:srgbClr val="585858"/>
                </a:solidFill>
                <a:latin typeface="Calibri"/>
                <a:cs typeface="Calibri"/>
              </a:rPr>
              <a:t>traducir</a:t>
            </a:r>
            <a:r>
              <a:rPr sz="3600" spc="-45" dirty="0">
                <a:solidFill>
                  <a:srgbClr val="585858"/>
                </a:solidFill>
                <a:latin typeface="Calibri"/>
                <a:cs typeface="Calibri"/>
              </a:rPr>
              <a:t> </a:t>
            </a:r>
            <a:r>
              <a:rPr sz="3600" spc="-5" dirty="0">
                <a:solidFill>
                  <a:srgbClr val="585858"/>
                </a:solidFill>
                <a:latin typeface="Calibri"/>
                <a:cs typeface="Calibri"/>
              </a:rPr>
              <a:t>de </a:t>
            </a:r>
            <a:r>
              <a:rPr sz="3600" spc="-30" dirty="0">
                <a:solidFill>
                  <a:srgbClr val="585858"/>
                </a:solidFill>
                <a:latin typeface="Calibri"/>
                <a:cs typeface="Calibri"/>
              </a:rPr>
              <a:t>esta</a:t>
            </a:r>
            <a:r>
              <a:rPr sz="3600" spc="-5" dirty="0">
                <a:solidFill>
                  <a:srgbClr val="585858"/>
                </a:solidFill>
                <a:latin typeface="Calibri"/>
                <a:cs typeface="Calibri"/>
              </a:rPr>
              <a:t> </a:t>
            </a:r>
            <a:r>
              <a:rPr sz="3600" spc="-10" dirty="0">
                <a:solidFill>
                  <a:srgbClr val="585858"/>
                </a:solidFill>
                <a:latin typeface="Calibri"/>
                <a:cs typeface="Calibri"/>
              </a:rPr>
              <a:t>manera.</a:t>
            </a:r>
            <a:endParaRPr sz="3600">
              <a:latin typeface="Calibri"/>
              <a:cs typeface="Calibri"/>
            </a:endParaRPr>
          </a:p>
          <a:p>
            <a:pPr marL="241300" marR="518159" indent="-228600">
              <a:lnSpc>
                <a:spcPts val="3890"/>
              </a:lnSpc>
              <a:spcBef>
                <a:spcPts val="994"/>
              </a:spcBef>
              <a:buFont typeface="Arial MT"/>
              <a:buChar char="•"/>
              <a:tabLst>
                <a:tab pos="241300" algn="l"/>
              </a:tabLst>
            </a:pPr>
            <a:r>
              <a:rPr sz="3600" spc="-5" dirty="0">
                <a:solidFill>
                  <a:srgbClr val="585858"/>
                </a:solidFill>
                <a:latin typeface="Calibri"/>
                <a:cs typeface="Calibri"/>
              </a:rPr>
              <a:t>Si</a:t>
            </a:r>
            <a:r>
              <a:rPr sz="3600" spc="-15" dirty="0">
                <a:solidFill>
                  <a:srgbClr val="585858"/>
                </a:solidFill>
                <a:latin typeface="Calibri"/>
                <a:cs typeface="Calibri"/>
              </a:rPr>
              <a:t> </a:t>
            </a:r>
            <a:r>
              <a:rPr sz="3600" dirty="0">
                <a:solidFill>
                  <a:srgbClr val="585858"/>
                </a:solidFill>
                <a:latin typeface="Calibri"/>
                <a:cs typeface="Calibri"/>
              </a:rPr>
              <a:t>le</a:t>
            </a:r>
            <a:r>
              <a:rPr sz="3600" spc="-15" dirty="0">
                <a:solidFill>
                  <a:srgbClr val="585858"/>
                </a:solidFill>
                <a:latin typeface="Calibri"/>
                <a:cs typeface="Calibri"/>
              </a:rPr>
              <a:t> </a:t>
            </a:r>
            <a:r>
              <a:rPr sz="3600" spc="-5" dirty="0">
                <a:solidFill>
                  <a:srgbClr val="585858"/>
                </a:solidFill>
                <a:latin typeface="Calibri"/>
                <a:cs typeface="Calibri"/>
              </a:rPr>
              <a:t>hablo</a:t>
            </a:r>
            <a:r>
              <a:rPr sz="3600" spc="-10" dirty="0">
                <a:solidFill>
                  <a:srgbClr val="585858"/>
                </a:solidFill>
                <a:latin typeface="Calibri"/>
                <a:cs typeface="Calibri"/>
              </a:rPr>
              <a:t> </a:t>
            </a:r>
            <a:r>
              <a:rPr sz="3600" dirty="0">
                <a:solidFill>
                  <a:srgbClr val="585858"/>
                </a:solidFill>
                <a:latin typeface="Calibri"/>
                <a:cs typeface="Calibri"/>
              </a:rPr>
              <a:t>a</a:t>
            </a:r>
            <a:r>
              <a:rPr sz="3600" spc="-25" dirty="0">
                <a:solidFill>
                  <a:srgbClr val="585858"/>
                </a:solidFill>
                <a:latin typeface="Calibri"/>
                <a:cs typeface="Calibri"/>
              </a:rPr>
              <a:t> </a:t>
            </a:r>
            <a:r>
              <a:rPr sz="3600" dirty="0">
                <a:solidFill>
                  <a:srgbClr val="585858"/>
                </a:solidFill>
                <a:latin typeface="Calibri"/>
                <a:cs typeface="Calibri"/>
              </a:rPr>
              <a:t>la</a:t>
            </a:r>
            <a:r>
              <a:rPr sz="3600" spc="-5" dirty="0">
                <a:solidFill>
                  <a:srgbClr val="585858"/>
                </a:solidFill>
                <a:latin typeface="Calibri"/>
                <a:cs typeface="Calibri"/>
              </a:rPr>
              <a:t> </a:t>
            </a:r>
            <a:r>
              <a:rPr sz="3600" spc="-15" dirty="0">
                <a:solidFill>
                  <a:srgbClr val="585858"/>
                </a:solidFill>
                <a:latin typeface="Calibri"/>
                <a:cs typeface="Calibri"/>
              </a:rPr>
              <a:t>computadora</a:t>
            </a:r>
            <a:r>
              <a:rPr sz="3600" spc="-50" dirty="0">
                <a:solidFill>
                  <a:srgbClr val="585858"/>
                </a:solidFill>
                <a:latin typeface="Calibri"/>
                <a:cs typeface="Calibri"/>
              </a:rPr>
              <a:t> </a:t>
            </a:r>
            <a:r>
              <a:rPr sz="3600" dirty="0">
                <a:solidFill>
                  <a:srgbClr val="585858"/>
                </a:solidFill>
                <a:latin typeface="Calibri"/>
                <a:cs typeface="Calibri"/>
              </a:rPr>
              <a:t>en</a:t>
            </a:r>
            <a:r>
              <a:rPr sz="3600" spc="-10" dirty="0">
                <a:solidFill>
                  <a:srgbClr val="585858"/>
                </a:solidFill>
                <a:latin typeface="Calibri"/>
                <a:cs typeface="Calibri"/>
              </a:rPr>
              <a:t> esos</a:t>
            </a:r>
            <a:r>
              <a:rPr sz="3600" spc="5" dirty="0">
                <a:solidFill>
                  <a:srgbClr val="585858"/>
                </a:solidFill>
                <a:latin typeface="Calibri"/>
                <a:cs typeface="Calibri"/>
              </a:rPr>
              <a:t> </a:t>
            </a:r>
            <a:r>
              <a:rPr sz="3600" spc="-5" dirty="0">
                <a:solidFill>
                  <a:srgbClr val="585858"/>
                </a:solidFill>
                <a:latin typeface="Calibri"/>
                <a:cs typeface="Calibri"/>
              </a:rPr>
              <a:t>términos,</a:t>
            </a:r>
            <a:r>
              <a:rPr sz="3600" spc="-25" dirty="0">
                <a:solidFill>
                  <a:srgbClr val="585858"/>
                </a:solidFill>
                <a:latin typeface="Calibri"/>
                <a:cs typeface="Calibri"/>
              </a:rPr>
              <a:t> estaré </a:t>
            </a:r>
            <a:r>
              <a:rPr sz="3600" spc="-800" dirty="0">
                <a:solidFill>
                  <a:srgbClr val="585858"/>
                </a:solidFill>
                <a:latin typeface="Calibri"/>
                <a:cs typeface="Calibri"/>
              </a:rPr>
              <a:t> </a:t>
            </a:r>
            <a:r>
              <a:rPr sz="3600" spc="-5" dirty="0">
                <a:solidFill>
                  <a:srgbClr val="585858"/>
                </a:solidFill>
                <a:latin typeface="Calibri"/>
                <a:cs typeface="Calibri"/>
              </a:rPr>
              <a:t>usando</a:t>
            </a:r>
            <a:r>
              <a:rPr sz="3600" spc="-35" dirty="0">
                <a:solidFill>
                  <a:srgbClr val="585858"/>
                </a:solidFill>
                <a:latin typeface="Calibri"/>
                <a:cs typeface="Calibri"/>
              </a:rPr>
              <a:t> </a:t>
            </a:r>
            <a:r>
              <a:rPr sz="3600" dirty="0">
                <a:solidFill>
                  <a:srgbClr val="585858"/>
                </a:solidFill>
                <a:latin typeface="Calibri"/>
                <a:cs typeface="Calibri"/>
              </a:rPr>
              <a:t>el</a:t>
            </a:r>
            <a:r>
              <a:rPr sz="3600" spc="5" dirty="0">
                <a:solidFill>
                  <a:srgbClr val="585858"/>
                </a:solidFill>
                <a:latin typeface="Calibri"/>
                <a:cs typeface="Calibri"/>
              </a:rPr>
              <a:t> </a:t>
            </a:r>
            <a:r>
              <a:rPr sz="3600" b="1" spc="-5" dirty="0">
                <a:solidFill>
                  <a:srgbClr val="585858"/>
                </a:solidFill>
                <a:latin typeface="Calibri"/>
                <a:cs typeface="Calibri"/>
              </a:rPr>
              <a:t>Lenguaje</a:t>
            </a:r>
            <a:r>
              <a:rPr sz="3600" b="1" spc="10" dirty="0">
                <a:solidFill>
                  <a:srgbClr val="585858"/>
                </a:solidFill>
                <a:latin typeface="Calibri"/>
                <a:cs typeface="Calibri"/>
              </a:rPr>
              <a:t> </a:t>
            </a:r>
            <a:r>
              <a:rPr sz="3600" b="1" dirty="0">
                <a:solidFill>
                  <a:srgbClr val="585858"/>
                </a:solidFill>
                <a:latin typeface="Calibri"/>
                <a:cs typeface="Calibri"/>
              </a:rPr>
              <a:t>de</a:t>
            </a:r>
            <a:r>
              <a:rPr sz="3600" b="1" spc="10" dirty="0">
                <a:solidFill>
                  <a:srgbClr val="585858"/>
                </a:solidFill>
                <a:latin typeface="Calibri"/>
                <a:cs typeface="Calibri"/>
              </a:rPr>
              <a:t> </a:t>
            </a:r>
            <a:r>
              <a:rPr sz="3600" b="1" spc="-5" dirty="0">
                <a:solidFill>
                  <a:srgbClr val="585858"/>
                </a:solidFill>
                <a:latin typeface="Calibri"/>
                <a:cs typeface="Calibri"/>
              </a:rPr>
              <a:t>Máquina.</a:t>
            </a:r>
            <a:endParaRPr sz="3600">
              <a:latin typeface="Calibri"/>
              <a:cs typeface="Calibri"/>
            </a:endParaRPr>
          </a:p>
          <a:p>
            <a:pPr marL="241300" indent="-228600">
              <a:lnSpc>
                <a:spcPct val="100000"/>
              </a:lnSpc>
              <a:spcBef>
                <a:spcPts val="520"/>
              </a:spcBef>
              <a:buFont typeface="Arial MT"/>
              <a:buChar char="•"/>
              <a:tabLst>
                <a:tab pos="241300" algn="l"/>
              </a:tabLst>
            </a:pPr>
            <a:r>
              <a:rPr sz="3600" spc="-5" dirty="0">
                <a:solidFill>
                  <a:srgbClr val="585858"/>
                </a:solidFill>
                <a:latin typeface="Calibri"/>
                <a:cs typeface="Calibri"/>
              </a:rPr>
              <a:t>Sus</a:t>
            </a:r>
            <a:r>
              <a:rPr sz="3600" spc="-15" dirty="0">
                <a:solidFill>
                  <a:srgbClr val="585858"/>
                </a:solidFill>
                <a:latin typeface="Calibri"/>
                <a:cs typeface="Calibri"/>
              </a:rPr>
              <a:t> </a:t>
            </a:r>
            <a:r>
              <a:rPr sz="3600" spc="-20" dirty="0">
                <a:solidFill>
                  <a:srgbClr val="585858"/>
                </a:solidFill>
                <a:latin typeface="Calibri"/>
                <a:cs typeface="Calibri"/>
              </a:rPr>
              <a:t>programas</a:t>
            </a:r>
            <a:r>
              <a:rPr sz="3600" spc="-35" dirty="0">
                <a:solidFill>
                  <a:srgbClr val="585858"/>
                </a:solidFill>
                <a:latin typeface="Calibri"/>
                <a:cs typeface="Calibri"/>
              </a:rPr>
              <a:t> </a:t>
            </a:r>
            <a:r>
              <a:rPr sz="3600" spc="-5" dirty="0">
                <a:solidFill>
                  <a:srgbClr val="585858"/>
                </a:solidFill>
                <a:latin typeface="Calibri"/>
                <a:cs typeface="Calibri"/>
              </a:rPr>
              <a:t>suelen</a:t>
            </a:r>
            <a:r>
              <a:rPr sz="3600" spc="-15" dirty="0">
                <a:solidFill>
                  <a:srgbClr val="585858"/>
                </a:solidFill>
                <a:latin typeface="Calibri"/>
                <a:cs typeface="Calibri"/>
              </a:rPr>
              <a:t> correr</a:t>
            </a:r>
            <a:r>
              <a:rPr sz="3600" spc="-40" dirty="0">
                <a:solidFill>
                  <a:srgbClr val="585858"/>
                </a:solidFill>
                <a:latin typeface="Calibri"/>
                <a:cs typeface="Calibri"/>
              </a:rPr>
              <a:t> </a:t>
            </a:r>
            <a:r>
              <a:rPr sz="3600" dirty="0">
                <a:solidFill>
                  <a:srgbClr val="585858"/>
                </a:solidFill>
                <a:latin typeface="Calibri"/>
                <a:cs typeface="Calibri"/>
              </a:rPr>
              <a:t>más</a:t>
            </a:r>
            <a:r>
              <a:rPr sz="3600" spc="-5" dirty="0">
                <a:solidFill>
                  <a:srgbClr val="585858"/>
                </a:solidFill>
                <a:latin typeface="Calibri"/>
                <a:cs typeface="Calibri"/>
              </a:rPr>
              <a:t> </a:t>
            </a:r>
            <a:r>
              <a:rPr sz="3600" spc="-10" dirty="0">
                <a:solidFill>
                  <a:srgbClr val="585858"/>
                </a:solidFill>
                <a:latin typeface="Calibri"/>
                <a:cs typeface="Calibri"/>
              </a:rPr>
              <a:t>rápido.</a:t>
            </a:r>
            <a:endParaRPr sz="36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83082"/>
            <a:ext cx="10835640" cy="2802890"/>
          </a:xfrm>
          <a:prstGeom prst="rect">
            <a:avLst/>
          </a:prstGeom>
        </p:spPr>
        <p:txBody>
          <a:bodyPr vert="horz" wrap="square" lIns="0" tIns="74295" rIns="0" bIns="0" rtlCol="0">
            <a:spAutoFit/>
          </a:bodyPr>
          <a:lstStyle/>
          <a:p>
            <a:pPr marL="241300" marR="5080" indent="-228600">
              <a:lnSpc>
                <a:spcPts val="3890"/>
              </a:lnSpc>
              <a:spcBef>
                <a:spcPts val="585"/>
              </a:spcBef>
              <a:buFont typeface="Arial MT"/>
              <a:buChar char="•"/>
              <a:tabLst>
                <a:tab pos="241300" algn="l"/>
              </a:tabLst>
            </a:pPr>
            <a:r>
              <a:rPr sz="3600" spc="-40" dirty="0">
                <a:solidFill>
                  <a:srgbClr val="585858"/>
                </a:solidFill>
                <a:latin typeface="Calibri"/>
                <a:cs typeface="Calibri"/>
              </a:rPr>
              <a:t>También </a:t>
            </a:r>
            <a:r>
              <a:rPr sz="3600" dirty="0">
                <a:solidFill>
                  <a:srgbClr val="585858"/>
                </a:solidFill>
                <a:latin typeface="Calibri"/>
                <a:cs typeface="Calibri"/>
              </a:rPr>
              <a:t>le puedo </a:t>
            </a:r>
            <a:r>
              <a:rPr sz="3600" spc="-5" dirty="0">
                <a:solidFill>
                  <a:srgbClr val="585858"/>
                </a:solidFill>
                <a:latin typeface="Calibri"/>
                <a:cs typeface="Calibri"/>
              </a:rPr>
              <a:t>hablar </a:t>
            </a:r>
            <a:r>
              <a:rPr sz="3600" dirty="0">
                <a:solidFill>
                  <a:srgbClr val="585858"/>
                </a:solidFill>
                <a:latin typeface="Calibri"/>
                <a:cs typeface="Calibri"/>
              </a:rPr>
              <a:t>a </a:t>
            </a:r>
            <a:r>
              <a:rPr sz="3600" spc="-30" dirty="0">
                <a:solidFill>
                  <a:srgbClr val="585858"/>
                </a:solidFill>
                <a:latin typeface="Calibri"/>
                <a:cs typeface="Calibri"/>
              </a:rPr>
              <a:t>través </a:t>
            </a:r>
            <a:r>
              <a:rPr sz="3600" spc="-5" dirty="0">
                <a:solidFill>
                  <a:srgbClr val="585858"/>
                </a:solidFill>
                <a:latin typeface="Calibri"/>
                <a:cs typeface="Calibri"/>
              </a:rPr>
              <a:t>de un </a:t>
            </a:r>
            <a:r>
              <a:rPr sz="3600" dirty="0">
                <a:solidFill>
                  <a:srgbClr val="585858"/>
                </a:solidFill>
                <a:latin typeface="Calibri"/>
                <a:cs typeface="Calibri"/>
              </a:rPr>
              <a:t>lenguaje </a:t>
            </a:r>
            <a:r>
              <a:rPr sz="3600" spc="-5" dirty="0">
                <a:solidFill>
                  <a:srgbClr val="585858"/>
                </a:solidFill>
                <a:latin typeface="Calibri"/>
                <a:cs typeface="Calibri"/>
              </a:rPr>
              <a:t>un </a:t>
            </a:r>
            <a:r>
              <a:rPr sz="3600" spc="-15" dirty="0">
                <a:solidFill>
                  <a:srgbClr val="585858"/>
                </a:solidFill>
                <a:latin typeface="Calibri"/>
                <a:cs typeface="Calibri"/>
              </a:rPr>
              <a:t>poco </a:t>
            </a:r>
            <a:r>
              <a:rPr sz="3600" spc="-800" dirty="0">
                <a:solidFill>
                  <a:srgbClr val="585858"/>
                </a:solidFill>
                <a:latin typeface="Calibri"/>
                <a:cs typeface="Calibri"/>
              </a:rPr>
              <a:t> </a:t>
            </a:r>
            <a:r>
              <a:rPr sz="3600" dirty="0">
                <a:solidFill>
                  <a:srgbClr val="585858"/>
                </a:solidFill>
                <a:latin typeface="Calibri"/>
                <a:cs typeface="Calibri"/>
              </a:rPr>
              <a:t>más </a:t>
            </a:r>
            <a:r>
              <a:rPr sz="3600" spc="-15" dirty="0">
                <a:solidFill>
                  <a:srgbClr val="585858"/>
                </a:solidFill>
                <a:latin typeface="Calibri"/>
                <a:cs typeface="Calibri"/>
              </a:rPr>
              <a:t>complicado,</a:t>
            </a:r>
            <a:r>
              <a:rPr sz="3600" spc="-45" dirty="0">
                <a:solidFill>
                  <a:srgbClr val="585858"/>
                </a:solidFill>
                <a:latin typeface="Calibri"/>
                <a:cs typeface="Calibri"/>
              </a:rPr>
              <a:t> </a:t>
            </a:r>
            <a:r>
              <a:rPr sz="3600" spc="-10" dirty="0">
                <a:solidFill>
                  <a:srgbClr val="585858"/>
                </a:solidFill>
                <a:latin typeface="Calibri"/>
                <a:cs typeface="Calibri"/>
              </a:rPr>
              <a:t>con </a:t>
            </a:r>
            <a:r>
              <a:rPr sz="3600" dirty="0">
                <a:solidFill>
                  <a:srgbClr val="585858"/>
                </a:solidFill>
                <a:latin typeface="Calibri"/>
                <a:cs typeface="Calibri"/>
              </a:rPr>
              <a:t>algunas</a:t>
            </a:r>
            <a:r>
              <a:rPr sz="3600" spc="-15" dirty="0">
                <a:solidFill>
                  <a:srgbClr val="585858"/>
                </a:solidFill>
                <a:latin typeface="Calibri"/>
                <a:cs typeface="Calibri"/>
              </a:rPr>
              <a:t> frases cortas.</a:t>
            </a:r>
            <a:endParaRPr sz="3600">
              <a:latin typeface="Calibri"/>
              <a:cs typeface="Calibri"/>
            </a:endParaRPr>
          </a:p>
          <a:p>
            <a:pPr marL="241300" marR="74930" indent="-228600">
              <a:lnSpc>
                <a:spcPts val="3890"/>
              </a:lnSpc>
              <a:spcBef>
                <a:spcPts val="994"/>
              </a:spcBef>
              <a:buFont typeface="Arial MT"/>
              <a:buChar char="•"/>
              <a:tabLst>
                <a:tab pos="241300" algn="l"/>
              </a:tabLst>
            </a:pPr>
            <a:r>
              <a:rPr sz="3600" dirty="0">
                <a:solidFill>
                  <a:srgbClr val="585858"/>
                </a:solidFill>
                <a:latin typeface="Calibri"/>
                <a:cs typeface="Calibri"/>
              </a:rPr>
              <a:t>Un</a:t>
            </a:r>
            <a:r>
              <a:rPr sz="3600" spc="-15" dirty="0">
                <a:solidFill>
                  <a:srgbClr val="585858"/>
                </a:solidFill>
                <a:latin typeface="Calibri"/>
                <a:cs typeface="Calibri"/>
              </a:rPr>
              <a:t> </a:t>
            </a:r>
            <a:r>
              <a:rPr sz="3600" spc="-20" dirty="0">
                <a:solidFill>
                  <a:srgbClr val="585858"/>
                </a:solidFill>
                <a:latin typeface="Calibri"/>
                <a:cs typeface="Calibri"/>
              </a:rPr>
              <a:t>programa</a:t>
            </a:r>
            <a:r>
              <a:rPr sz="3600" spc="-40" dirty="0">
                <a:solidFill>
                  <a:srgbClr val="585858"/>
                </a:solidFill>
                <a:latin typeface="Calibri"/>
                <a:cs typeface="Calibri"/>
              </a:rPr>
              <a:t> </a:t>
            </a:r>
            <a:r>
              <a:rPr sz="3600" spc="-5" dirty="0">
                <a:solidFill>
                  <a:srgbClr val="585858"/>
                </a:solidFill>
                <a:latin typeface="Calibri"/>
                <a:cs typeface="Calibri"/>
              </a:rPr>
              <a:t>aparte,</a:t>
            </a:r>
            <a:r>
              <a:rPr sz="3600" spc="-35" dirty="0">
                <a:solidFill>
                  <a:srgbClr val="585858"/>
                </a:solidFill>
                <a:latin typeface="Calibri"/>
                <a:cs typeface="Calibri"/>
              </a:rPr>
              <a:t> </a:t>
            </a:r>
            <a:r>
              <a:rPr sz="3600" dirty="0">
                <a:solidFill>
                  <a:srgbClr val="585858"/>
                </a:solidFill>
                <a:latin typeface="Calibri"/>
                <a:cs typeface="Calibri"/>
              </a:rPr>
              <a:t>llamado</a:t>
            </a:r>
            <a:r>
              <a:rPr sz="3600" spc="-40" dirty="0">
                <a:solidFill>
                  <a:srgbClr val="585858"/>
                </a:solidFill>
                <a:latin typeface="Calibri"/>
                <a:cs typeface="Calibri"/>
              </a:rPr>
              <a:t> </a:t>
            </a:r>
            <a:r>
              <a:rPr sz="3600" i="1" spc="-25" dirty="0">
                <a:solidFill>
                  <a:srgbClr val="585858"/>
                </a:solidFill>
                <a:latin typeface="Calibri"/>
                <a:cs typeface="Calibri"/>
              </a:rPr>
              <a:t>ensamblador,</a:t>
            </a:r>
            <a:r>
              <a:rPr sz="3600" i="1" spc="-5" dirty="0">
                <a:solidFill>
                  <a:srgbClr val="585858"/>
                </a:solidFill>
                <a:latin typeface="Calibri"/>
                <a:cs typeface="Calibri"/>
              </a:rPr>
              <a:t> </a:t>
            </a:r>
            <a:r>
              <a:rPr sz="3600" spc="-10" dirty="0">
                <a:solidFill>
                  <a:srgbClr val="585858"/>
                </a:solidFill>
                <a:latin typeface="Calibri"/>
                <a:cs typeface="Calibri"/>
              </a:rPr>
              <a:t>traduce</a:t>
            </a:r>
            <a:r>
              <a:rPr sz="3600" spc="-35" dirty="0">
                <a:solidFill>
                  <a:srgbClr val="585858"/>
                </a:solidFill>
                <a:latin typeface="Calibri"/>
                <a:cs typeface="Calibri"/>
              </a:rPr>
              <a:t> </a:t>
            </a:r>
            <a:r>
              <a:rPr sz="3600" dirty="0">
                <a:solidFill>
                  <a:srgbClr val="585858"/>
                </a:solidFill>
                <a:latin typeface="Calibri"/>
                <a:cs typeface="Calibri"/>
              </a:rPr>
              <a:t>esas </a:t>
            </a:r>
            <a:r>
              <a:rPr sz="3600" spc="-800" dirty="0">
                <a:solidFill>
                  <a:srgbClr val="585858"/>
                </a:solidFill>
                <a:latin typeface="Calibri"/>
                <a:cs typeface="Calibri"/>
              </a:rPr>
              <a:t> </a:t>
            </a:r>
            <a:r>
              <a:rPr sz="3600" spc="-15" dirty="0">
                <a:solidFill>
                  <a:srgbClr val="585858"/>
                </a:solidFill>
                <a:latin typeface="Calibri"/>
                <a:cs typeface="Calibri"/>
              </a:rPr>
              <a:t>frases</a:t>
            </a:r>
            <a:r>
              <a:rPr sz="3600" spc="-25" dirty="0">
                <a:solidFill>
                  <a:srgbClr val="585858"/>
                </a:solidFill>
                <a:latin typeface="Calibri"/>
                <a:cs typeface="Calibri"/>
              </a:rPr>
              <a:t> </a:t>
            </a:r>
            <a:r>
              <a:rPr sz="3600" dirty="0">
                <a:solidFill>
                  <a:srgbClr val="585858"/>
                </a:solidFill>
                <a:latin typeface="Calibri"/>
                <a:cs typeface="Calibri"/>
              </a:rPr>
              <a:t>a</a:t>
            </a:r>
            <a:r>
              <a:rPr sz="3600" spc="-5" dirty="0">
                <a:solidFill>
                  <a:srgbClr val="585858"/>
                </a:solidFill>
                <a:latin typeface="Calibri"/>
                <a:cs typeface="Calibri"/>
              </a:rPr>
              <a:t> </a:t>
            </a:r>
            <a:r>
              <a:rPr sz="3600" dirty="0">
                <a:solidFill>
                  <a:srgbClr val="585858"/>
                </a:solidFill>
                <a:latin typeface="Calibri"/>
                <a:cs typeface="Calibri"/>
              </a:rPr>
              <a:t>0s y 1s.</a:t>
            </a:r>
            <a:endParaRPr sz="3600">
              <a:latin typeface="Calibri"/>
              <a:cs typeface="Calibri"/>
            </a:endParaRPr>
          </a:p>
          <a:p>
            <a:pPr marL="241300" indent="-228600">
              <a:lnSpc>
                <a:spcPct val="100000"/>
              </a:lnSpc>
              <a:spcBef>
                <a:spcPts val="505"/>
              </a:spcBef>
              <a:buFont typeface="Arial MT"/>
              <a:buChar char="•"/>
              <a:tabLst>
                <a:tab pos="241300" algn="l"/>
              </a:tabLst>
            </a:pPr>
            <a:r>
              <a:rPr sz="3600" dirty="0">
                <a:solidFill>
                  <a:srgbClr val="585858"/>
                </a:solidFill>
                <a:latin typeface="Calibri"/>
                <a:cs typeface="Calibri"/>
              </a:rPr>
              <a:t>Un lenguaje</a:t>
            </a:r>
            <a:r>
              <a:rPr sz="3600" spc="-20" dirty="0">
                <a:solidFill>
                  <a:srgbClr val="585858"/>
                </a:solidFill>
                <a:latin typeface="Calibri"/>
                <a:cs typeface="Calibri"/>
              </a:rPr>
              <a:t> </a:t>
            </a:r>
            <a:r>
              <a:rPr sz="3600" spc="-5" dirty="0">
                <a:solidFill>
                  <a:srgbClr val="585858"/>
                </a:solidFill>
                <a:latin typeface="Calibri"/>
                <a:cs typeface="Calibri"/>
              </a:rPr>
              <a:t>de</a:t>
            </a:r>
            <a:r>
              <a:rPr sz="3600" spc="-10" dirty="0">
                <a:solidFill>
                  <a:srgbClr val="585858"/>
                </a:solidFill>
                <a:latin typeface="Calibri"/>
                <a:cs typeface="Calibri"/>
              </a:rPr>
              <a:t> </a:t>
            </a:r>
            <a:r>
              <a:rPr sz="3600" spc="-25" dirty="0">
                <a:solidFill>
                  <a:srgbClr val="585858"/>
                </a:solidFill>
                <a:latin typeface="Calibri"/>
                <a:cs typeface="Calibri"/>
              </a:rPr>
              <a:t>este</a:t>
            </a:r>
            <a:r>
              <a:rPr sz="3600" spc="5" dirty="0">
                <a:solidFill>
                  <a:srgbClr val="585858"/>
                </a:solidFill>
                <a:latin typeface="Calibri"/>
                <a:cs typeface="Calibri"/>
              </a:rPr>
              <a:t> </a:t>
            </a:r>
            <a:r>
              <a:rPr sz="3600" spc="-5" dirty="0">
                <a:solidFill>
                  <a:srgbClr val="585858"/>
                </a:solidFill>
                <a:latin typeface="Calibri"/>
                <a:cs typeface="Calibri"/>
              </a:rPr>
              <a:t>tipo</a:t>
            </a:r>
            <a:r>
              <a:rPr sz="3600" spc="5" dirty="0">
                <a:solidFill>
                  <a:srgbClr val="585858"/>
                </a:solidFill>
                <a:latin typeface="Calibri"/>
                <a:cs typeface="Calibri"/>
              </a:rPr>
              <a:t> </a:t>
            </a:r>
            <a:r>
              <a:rPr sz="3600" spc="-10" dirty="0">
                <a:solidFill>
                  <a:srgbClr val="585858"/>
                </a:solidFill>
                <a:latin typeface="Calibri"/>
                <a:cs typeface="Calibri"/>
              </a:rPr>
              <a:t>es</a:t>
            </a:r>
            <a:r>
              <a:rPr sz="3600" spc="-5" dirty="0">
                <a:solidFill>
                  <a:srgbClr val="585858"/>
                </a:solidFill>
                <a:latin typeface="Calibri"/>
                <a:cs typeface="Calibri"/>
              </a:rPr>
              <a:t> un</a:t>
            </a:r>
            <a:r>
              <a:rPr sz="3600" spc="-50" dirty="0">
                <a:solidFill>
                  <a:srgbClr val="585858"/>
                </a:solidFill>
                <a:latin typeface="Calibri"/>
                <a:cs typeface="Calibri"/>
              </a:rPr>
              <a:t> </a:t>
            </a:r>
            <a:r>
              <a:rPr sz="3600" b="1" spc="-5" dirty="0">
                <a:solidFill>
                  <a:srgbClr val="585858"/>
                </a:solidFill>
                <a:latin typeface="Calibri"/>
                <a:cs typeface="Calibri"/>
              </a:rPr>
              <a:t>Lenguaje</a:t>
            </a:r>
            <a:r>
              <a:rPr sz="3600" b="1" spc="30" dirty="0">
                <a:solidFill>
                  <a:srgbClr val="585858"/>
                </a:solidFill>
                <a:latin typeface="Calibri"/>
                <a:cs typeface="Calibri"/>
              </a:rPr>
              <a:t> </a:t>
            </a:r>
            <a:r>
              <a:rPr sz="3600" b="1" spc="-5" dirty="0">
                <a:solidFill>
                  <a:srgbClr val="585858"/>
                </a:solidFill>
                <a:latin typeface="Calibri"/>
                <a:cs typeface="Calibri"/>
              </a:rPr>
              <a:t>Ensamblador</a:t>
            </a:r>
            <a:r>
              <a:rPr sz="3600" b="1" i="1" spc="-5" dirty="0">
                <a:solidFill>
                  <a:srgbClr val="585858"/>
                </a:solidFill>
                <a:latin typeface="Calibri"/>
                <a:cs typeface="Calibri"/>
              </a:rPr>
              <a:t>.</a:t>
            </a:r>
            <a:endParaRPr sz="3600">
              <a:latin typeface="Calibri"/>
              <a:cs typeface="Calibri"/>
            </a:endParaRPr>
          </a:p>
        </p:txBody>
      </p:sp>
      <p:pic>
        <p:nvPicPr>
          <p:cNvPr id="4" name="object 4"/>
          <p:cNvPicPr/>
          <p:nvPr/>
        </p:nvPicPr>
        <p:blipFill>
          <a:blip r:embed="rId2" cstate="print"/>
          <a:stretch>
            <a:fillRect/>
          </a:stretch>
        </p:blipFill>
        <p:spPr>
          <a:xfrm>
            <a:off x="2906267" y="3555491"/>
            <a:ext cx="6412991" cy="33025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83082"/>
            <a:ext cx="10520045" cy="2182495"/>
          </a:xfrm>
          <a:prstGeom prst="rect">
            <a:avLst/>
          </a:prstGeom>
        </p:spPr>
        <p:txBody>
          <a:bodyPr vert="horz" wrap="square" lIns="0" tIns="67310" rIns="0" bIns="0" rtlCol="0">
            <a:spAutoFit/>
          </a:bodyPr>
          <a:lstStyle/>
          <a:p>
            <a:pPr marL="241300" marR="5080" indent="-228600">
              <a:lnSpc>
                <a:spcPct val="90000"/>
              </a:lnSpc>
              <a:spcBef>
                <a:spcPts val="530"/>
              </a:spcBef>
              <a:buFont typeface="Arial MT"/>
              <a:buChar char="•"/>
              <a:tabLst>
                <a:tab pos="241300" algn="l"/>
              </a:tabLst>
            </a:pPr>
            <a:r>
              <a:rPr sz="3600" spc="-5" dirty="0">
                <a:solidFill>
                  <a:srgbClr val="585858"/>
                </a:solidFill>
                <a:latin typeface="Calibri"/>
                <a:cs typeface="Calibri"/>
              </a:rPr>
              <a:t>Los </a:t>
            </a:r>
            <a:r>
              <a:rPr sz="3600" dirty="0">
                <a:solidFill>
                  <a:srgbClr val="585858"/>
                </a:solidFill>
                <a:latin typeface="Calibri"/>
                <a:cs typeface="Calibri"/>
              </a:rPr>
              <a:t>lenguajes más </a:t>
            </a:r>
            <a:r>
              <a:rPr sz="3600" spc="-15" dirty="0">
                <a:solidFill>
                  <a:srgbClr val="585858"/>
                </a:solidFill>
                <a:latin typeface="Calibri"/>
                <a:cs typeface="Calibri"/>
              </a:rPr>
              <a:t>prácticos, </a:t>
            </a:r>
            <a:r>
              <a:rPr sz="3600" spc="-5" dirty="0">
                <a:solidFill>
                  <a:srgbClr val="585858"/>
                </a:solidFill>
                <a:latin typeface="Calibri"/>
                <a:cs typeface="Calibri"/>
              </a:rPr>
              <a:t>ocupan </a:t>
            </a:r>
            <a:r>
              <a:rPr sz="3600" spc="-10" dirty="0">
                <a:solidFill>
                  <a:srgbClr val="585858"/>
                </a:solidFill>
                <a:latin typeface="Calibri"/>
                <a:cs typeface="Calibri"/>
              </a:rPr>
              <a:t>palabras </a:t>
            </a:r>
            <a:r>
              <a:rPr sz="3600" dirty="0">
                <a:solidFill>
                  <a:srgbClr val="585858"/>
                </a:solidFill>
                <a:latin typeface="Calibri"/>
                <a:cs typeface="Calibri"/>
              </a:rPr>
              <a:t>y </a:t>
            </a:r>
            <a:r>
              <a:rPr sz="3600" spc="-15" dirty="0">
                <a:solidFill>
                  <a:srgbClr val="585858"/>
                </a:solidFill>
                <a:latin typeface="Calibri"/>
                <a:cs typeface="Calibri"/>
              </a:rPr>
              <a:t>frases </a:t>
            </a:r>
            <a:r>
              <a:rPr sz="3600" spc="-10" dirty="0">
                <a:solidFill>
                  <a:srgbClr val="585858"/>
                </a:solidFill>
                <a:latin typeface="Calibri"/>
                <a:cs typeface="Calibri"/>
              </a:rPr>
              <a:t> conocidas </a:t>
            </a:r>
            <a:r>
              <a:rPr sz="3600" spc="-15" dirty="0">
                <a:solidFill>
                  <a:srgbClr val="585858"/>
                </a:solidFill>
                <a:latin typeface="Calibri"/>
                <a:cs typeface="Calibri"/>
              </a:rPr>
              <a:t>(generalmente </a:t>
            </a:r>
            <a:r>
              <a:rPr sz="3600" dirty="0">
                <a:solidFill>
                  <a:srgbClr val="585858"/>
                </a:solidFill>
                <a:latin typeface="Calibri"/>
                <a:cs typeface="Calibri"/>
              </a:rPr>
              <a:t>en </a:t>
            </a:r>
            <a:r>
              <a:rPr sz="3600" spc="-5" dirty="0">
                <a:solidFill>
                  <a:srgbClr val="585858"/>
                </a:solidFill>
                <a:latin typeface="Calibri"/>
                <a:cs typeface="Calibri"/>
              </a:rPr>
              <a:t>inglés). </a:t>
            </a:r>
            <a:r>
              <a:rPr sz="3600" dirty="0">
                <a:solidFill>
                  <a:srgbClr val="585858"/>
                </a:solidFill>
                <a:latin typeface="Calibri"/>
                <a:cs typeface="Calibri"/>
              </a:rPr>
              <a:t>Así, puedo </a:t>
            </a:r>
            <a:r>
              <a:rPr sz="3600" spc="-5" dirty="0">
                <a:solidFill>
                  <a:srgbClr val="585858"/>
                </a:solidFill>
                <a:latin typeface="Calibri"/>
                <a:cs typeface="Calibri"/>
              </a:rPr>
              <a:t>ser </a:t>
            </a:r>
            <a:r>
              <a:rPr sz="3600" dirty="0">
                <a:solidFill>
                  <a:srgbClr val="585858"/>
                </a:solidFill>
                <a:latin typeface="Calibri"/>
                <a:cs typeface="Calibri"/>
              </a:rPr>
              <a:t>más </a:t>
            </a:r>
            <a:r>
              <a:rPr sz="3600" spc="-800" dirty="0">
                <a:solidFill>
                  <a:srgbClr val="585858"/>
                </a:solidFill>
                <a:latin typeface="Calibri"/>
                <a:cs typeface="Calibri"/>
              </a:rPr>
              <a:t> </a:t>
            </a:r>
            <a:r>
              <a:rPr sz="3600" spc="-15" dirty="0">
                <a:solidFill>
                  <a:srgbClr val="585858"/>
                </a:solidFill>
                <a:latin typeface="Calibri"/>
                <a:cs typeface="Calibri"/>
              </a:rPr>
              <a:t>directo</a:t>
            </a:r>
            <a:r>
              <a:rPr sz="3600" spc="-30" dirty="0">
                <a:solidFill>
                  <a:srgbClr val="585858"/>
                </a:solidFill>
                <a:latin typeface="Calibri"/>
                <a:cs typeface="Calibri"/>
              </a:rPr>
              <a:t> </a:t>
            </a:r>
            <a:r>
              <a:rPr sz="3600" spc="-10" dirty="0">
                <a:solidFill>
                  <a:srgbClr val="585858"/>
                </a:solidFill>
                <a:latin typeface="Calibri"/>
                <a:cs typeface="Calibri"/>
              </a:rPr>
              <a:t>con </a:t>
            </a:r>
            <a:r>
              <a:rPr sz="3600" dirty="0">
                <a:solidFill>
                  <a:srgbClr val="585858"/>
                </a:solidFill>
                <a:latin typeface="Calibri"/>
                <a:cs typeface="Calibri"/>
              </a:rPr>
              <a:t>las</a:t>
            </a:r>
            <a:r>
              <a:rPr sz="3600" spc="-5" dirty="0">
                <a:solidFill>
                  <a:srgbClr val="585858"/>
                </a:solidFill>
                <a:latin typeface="Calibri"/>
                <a:cs typeface="Calibri"/>
              </a:rPr>
              <a:t> instrucciones</a:t>
            </a:r>
            <a:r>
              <a:rPr sz="3600" spc="-35" dirty="0">
                <a:solidFill>
                  <a:srgbClr val="585858"/>
                </a:solidFill>
                <a:latin typeface="Calibri"/>
                <a:cs typeface="Calibri"/>
              </a:rPr>
              <a:t> </a:t>
            </a:r>
            <a:r>
              <a:rPr sz="3600" dirty="0">
                <a:solidFill>
                  <a:srgbClr val="585858"/>
                </a:solidFill>
                <a:latin typeface="Calibri"/>
                <a:cs typeface="Calibri"/>
              </a:rPr>
              <a:t>que</a:t>
            </a:r>
            <a:r>
              <a:rPr sz="3600" spc="-30" dirty="0">
                <a:solidFill>
                  <a:srgbClr val="585858"/>
                </a:solidFill>
                <a:latin typeface="Calibri"/>
                <a:cs typeface="Calibri"/>
              </a:rPr>
              <a:t> </a:t>
            </a:r>
            <a:r>
              <a:rPr sz="3600" dirty="0">
                <a:solidFill>
                  <a:srgbClr val="585858"/>
                </a:solidFill>
                <a:latin typeface="Calibri"/>
                <a:cs typeface="Calibri"/>
              </a:rPr>
              <a:t>le</a:t>
            </a:r>
            <a:r>
              <a:rPr sz="3600" spc="-5" dirty="0">
                <a:solidFill>
                  <a:srgbClr val="585858"/>
                </a:solidFill>
                <a:latin typeface="Calibri"/>
                <a:cs typeface="Calibri"/>
              </a:rPr>
              <a:t> </a:t>
            </a:r>
            <a:r>
              <a:rPr sz="3600" spc="-10" dirty="0">
                <a:solidFill>
                  <a:srgbClr val="585858"/>
                </a:solidFill>
                <a:latin typeface="Calibri"/>
                <a:cs typeface="Calibri"/>
              </a:rPr>
              <a:t>doy</a:t>
            </a:r>
            <a:r>
              <a:rPr sz="3600" dirty="0">
                <a:solidFill>
                  <a:srgbClr val="585858"/>
                </a:solidFill>
                <a:latin typeface="Calibri"/>
                <a:cs typeface="Calibri"/>
              </a:rPr>
              <a:t> a</a:t>
            </a:r>
            <a:r>
              <a:rPr sz="3600" spc="-20" dirty="0">
                <a:solidFill>
                  <a:srgbClr val="585858"/>
                </a:solidFill>
                <a:latin typeface="Calibri"/>
                <a:cs typeface="Calibri"/>
              </a:rPr>
              <a:t> </a:t>
            </a:r>
            <a:r>
              <a:rPr sz="3600" dirty="0">
                <a:solidFill>
                  <a:srgbClr val="585858"/>
                </a:solidFill>
                <a:latin typeface="Calibri"/>
                <a:cs typeface="Calibri"/>
              </a:rPr>
              <a:t>la</a:t>
            </a:r>
            <a:r>
              <a:rPr sz="3600" spc="-5" dirty="0">
                <a:solidFill>
                  <a:srgbClr val="585858"/>
                </a:solidFill>
                <a:latin typeface="Calibri"/>
                <a:cs typeface="Calibri"/>
              </a:rPr>
              <a:t> </a:t>
            </a:r>
            <a:r>
              <a:rPr sz="3600" dirty="0">
                <a:solidFill>
                  <a:srgbClr val="585858"/>
                </a:solidFill>
                <a:latin typeface="Calibri"/>
                <a:cs typeface="Calibri"/>
              </a:rPr>
              <a:t>máquina.</a:t>
            </a:r>
            <a:endParaRPr sz="3600">
              <a:latin typeface="Calibri"/>
              <a:cs typeface="Calibri"/>
            </a:endParaRPr>
          </a:p>
          <a:p>
            <a:pPr marL="241300" indent="-228600">
              <a:lnSpc>
                <a:spcPct val="100000"/>
              </a:lnSpc>
              <a:spcBef>
                <a:spcPts val="565"/>
              </a:spcBef>
              <a:buFont typeface="Arial MT"/>
              <a:buChar char="•"/>
              <a:tabLst>
                <a:tab pos="241300" algn="l"/>
              </a:tabLst>
            </a:pPr>
            <a:r>
              <a:rPr sz="3600" spc="-20" dirty="0">
                <a:solidFill>
                  <a:srgbClr val="585858"/>
                </a:solidFill>
                <a:latin typeface="Calibri"/>
                <a:cs typeface="Calibri"/>
              </a:rPr>
              <a:t>Estos</a:t>
            </a:r>
            <a:r>
              <a:rPr sz="3600" spc="10" dirty="0">
                <a:solidFill>
                  <a:srgbClr val="585858"/>
                </a:solidFill>
                <a:latin typeface="Calibri"/>
                <a:cs typeface="Calibri"/>
              </a:rPr>
              <a:t> </a:t>
            </a:r>
            <a:r>
              <a:rPr sz="3600" spc="-5" dirty="0">
                <a:solidFill>
                  <a:srgbClr val="585858"/>
                </a:solidFill>
                <a:latin typeface="Calibri"/>
                <a:cs typeface="Calibri"/>
              </a:rPr>
              <a:t>se</a:t>
            </a:r>
            <a:r>
              <a:rPr sz="3600" spc="-10" dirty="0">
                <a:solidFill>
                  <a:srgbClr val="585858"/>
                </a:solidFill>
                <a:latin typeface="Calibri"/>
                <a:cs typeface="Calibri"/>
              </a:rPr>
              <a:t> conocen como</a:t>
            </a:r>
            <a:r>
              <a:rPr sz="3600" spc="25" dirty="0">
                <a:solidFill>
                  <a:srgbClr val="585858"/>
                </a:solidFill>
                <a:latin typeface="Calibri"/>
                <a:cs typeface="Calibri"/>
              </a:rPr>
              <a:t> </a:t>
            </a:r>
            <a:r>
              <a:rPr sz="3600" b="1" dirty="0">
                <a:solidFill>
                  <a:srgbClr val="585858"/>
                </a:solidFill>
                <a:latin typeface="Calibri"/>
                <a:cs typeface="Calibri"/>
              </a:rPr>
              <a:t>Lenguaje</a:t>
            </a:r>
            <a:r>
              <a:rPr sz="3600" b="1" spc="10" dirty="0">
                <a:solidFill>
                  <a:srgbClr val="585858"/>
                </a:solidFill>
                <a:latin typeface="Calibri"/>
                <a:cs typeface="Calibri"/>
              </a:rPr>
              <a:t> </a:t>
            </a:r>
            <a:r>
              <a:rPr sz="3600" b="1" dirty="0">
                <a:solidFill>
                  <a:srgbClr val="585858"/>
                </a:solidFill>
                <a:latin typeface="Calibri"/>
                <a:cs typeface="Calibri"/>
              </a:rPr>
              <a:t>de</a:t>
            </a:r>
            <a:r>
              <a:rPr sz="3600" b="1" spc="-5" dirty="0">
                <a:solidFill>
                  <a:srgbClr val="585858"/>
                </a:solidFill>
                <a:latin typeface="Calibri"/>
                <a:cs typeface="Calibri"/>
              </a:rPr>
              <a:t> </a:t>
            </a:r>
            <a:r>
              <a:rPr sz="3600" b="1" spc="-10" dirty="0">
                <a:solidFill>
                  <a:srgbClr val="585858"/>
                </a:solidFill>
                <a:latin typeface="Calibri"/>
                <a:cs typeface="Calibri"/>
              </a:rPr>
              <a:t>Alto</a:t>
            </a:r>
            <a:r>
              <a:rPr sz="3600" b="1" spc="-5" dirty="0">
                <a:solidFill>
                  <a:srgbClr val="585858"/>
                </a:solidFill>
                <a:latin typeface="Calibri"/>
                <a:cs typeface="Calibri"/>
              </a:rPr>
              <a:t> </a:t>
            </a:r>
            <a:r>
              <a:rPr sz="3600" b="1" spc="-10" dirty="0">
                <a:solidFill>
                  <a:srgbClr val="585858"/>
                </a:solidFill>
                <a:latin typeface="Calibri"/>
                <a:cs typeface="Calibri"/>
              </a:rPr>
              <a:t>Nivel</a:t>
            </a:r>
            <a:r>
              <a:rPr sz="3600" b="1" i="1" spc="-10" dirty="0">
                <a:solidFill>
                  <a:srgbClr val="585858"/>
                </a:solidFill>
                <a:latin typeface="Calibri"/>
                <a:cs typeface="Calibri"/>
              </a:rPr>
              <a:t>.</a:t>
            </a:r>
            <a:endParaRPr sz="3600">
              <a:latin typeface="Calibri"/>
              <a:cs typeface="Calibri"/>
            </a:endParaRPr>
          </a:p>
        </p:txBody>
      </p:sp>
      <p:pic>
        <p:nvPicPr>
          <p:cNvPr id="4" name="object 4"/>
          <p:cNvPicPr/>
          <p:nvPr/>
        </p:nvPicPr>
        <p:blipFill>
          <a:blip r:embed="rId2" cstate="print"/>
          <a:stretch>
            <a:fillRect/>
          </a:stretch>
        </p:blipFill>
        <p:spPr>
          <a:xfrm>
            <a:off x="592836" y="3429000"/>
            <a:ext cx="4543044" cy="1734312"/>
          </a:xfrm>
          <a:prstGeom prst="rect">
            <a:avLst/>
          </a:prstGeom>
        </p:spPr>
      </p:pic>
      <p:pic>
        <p:nvPicPr>
          <p:cNvPr id="5" name="object 5"/>
          <p:cNvPicPr/>
          <p:nvPr/>
        </p:nvPicPr>
        <p:blipFill>
          <a:blip r:embed="rId3" cstate="print"/>
          <a:stretch>
            <a:fillRect/>
          </a:stretch>
        </p:blipFill>
        <p:spPr>
          <a:xfrm>
            <a:off x="6643116" y="3429000"/>
            <a:ext cx="3390900" cy="23530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4229" y="73533"/>
            <a:ext cx="5498465" cy="574040"/>
          </a:xfrm>
          <a:prstGeom prst="rect">
            <a:avLst/>
          </a:prstGeom>
        </p:spPr>
        <p:txBody>
          <a:bodyPr vert="horz" wrap="square" lIns="0" tIns="12700" rIns="0" bIns="0" rtlCol="0">
            <a:spAutoFit/>
          </a:bodyPr>
          <a:lstStyle/>
          <a:p>
            <a:pPr marL="12700">
              <a:lnSpc>
                <a:spcPct val="100000"/>
              </a:lnSpc>
              <a:spcBef>
                <a:spcPts val="100"/>
              </a:spcBef>
            </a:pPr>
            <a:r>
              <a:rPr lang="es-ES" sz="3600" spc="-15" dirty="0"/>
              <a:t>Criterios de Evaluación</a:t>
            </a:r>
            <a:endParaRPr sz="3600" dirty="0"/>
          </a:p>
        </p:txBody>
      </p:sp>
      <p:pic>
        <p:nvPicPr>
          <p:cNvPr id="5" name="Imagen 4">
            <a:extLst>
              <a:ext uri="{FF2B5EF4-FFF2-40B4-BE49-F238E27FC236}">
                <a16:creationId xmlns:a16="http://schemas.microsoft.com/office/drawing/2014/main" id="{3221B1D7-2D30-B54D-A125-F76698195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2146300"/>
            <a:ext cx="11823700" cy="2565400"/>
          </a:xfrm>
          <a:prstGeom prst="rect">
            <a:avLst/>
          </a:prstGeom>
        </p:spPr>
      </p:pic>
    </p:spTree>
    <p:extLst>
      <p:ext uri="{BB962C8B-B14F-4D97-AF65-F5344CB8AC3E}">
        <p14:creationId xmlns:p14="http://schemas.microsoft.com/office/powerpoint/2010/main" val="2221320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990">
              <a:lnSpc>
                <a:spcPct val="100000"/>
              </a:lnSpc>
              <a:spcBef>
                <a:spcPts val="100"/>
              </a:spcBef>
            </a:pPr>
            <a:r>
              <a:rPr spc="-5" dirty="0"/>
              <a:t>¿Qué</a:t>
            </a:r>
            <a:r>
              <a:rPr spc="-15" dirty="0"/>
              <a:t> </a:t>
            </a:r>
            <a:r>
              <a:rPr spc="-5" dirty="0"/>
              <a:t>es</a:t>
            </a:r>
            <a:r>
              <a:rPr spc="-15" dirty="0"/>
              <a:t> </a:t>
            </a:r>
            <a:r>
              <a:rPr dirty="0"/>
              <a:t>un</a:t>
            </a:r>
            <a:r>
              <a:rPr spc="-15" dirty="0"/>
              <a:t> </a:t>
            </a:r>
            <a:r>
              <a:rPr dirty="0"/>
              <a:t>Lenguaje</a:t>
            </a:r>
            <a:r>
              <a:rPr spc="-45" dirty="0"/>
              <a:t> </a:t>
            </a:r>
            <a:r>
              <a:rPr dirty="0"/>
              <a:t>de</a:t>
            </a:r>
            <a:r>
              <a:rPr spc="-20" dirty="0"/>
              <a:t> </a:t>
            </a:r>
            <a:r>
              <a:rPr spc="-10" dirty="0"/>
              <a:t>Programación?</a:t>
            </a:r>
          </a:p>
        </p:txBody>
      </p:sp>
      <p:sp>
        <p:nvSpPr>
          <p:cNvPr id="3" name="object 3"/>
          <p:cNvSpPr txBox="1"/>
          <p:nvPr/>
        </p:nvSpPr>
        <p:spPr>
          <a:xfrm>
            <a:off x="311911" y="783082"/>
            <a:ext cx="11569065" cy="3918585"/>
          </a:xfrm>
          <a:prstGeom prst="rect">
            <a:avLst/>
          </a:prstGeom>
        </p:spPr>
        <p:txBody>
          <a:bodyPr vert="horz" wrap="square" lIns="0" tIns="74295" rIns="0" bIns="0" rtlCol="0">
            <a:spAutoFit/>
          </a:bodyPr>
          <a:lstStyle/>
          <a:p>
            <a:pPr marL="241300" marR="5080" indent="-228600">
              <a:lnSpc>
                <a:spcPts val="3890"/>
              </a:lnSpc>
              <a:spcBef>
                <a:spcPts val="585"/>
              </a:spcBef>
              <a:buFont typeface="Arial MT"/>
              <a:buChar char="•"/>
              <a:tabLst>
                <a:tab pos="241300" algn="l"/>
              </a:tabLst>
            </a:pPr>
            <a:r>
              <a:rPr sz="3600" dirty="0">
                <a:solidFill>
                  <a:srgbClr val="585858"/>
                </a:solidFill>
                <a:latin typeface="Calibri"/>
                <a:cs typeface="Calibri"/>
              </a:rPr>
              <a:t>Algunos lenguajes </a:t>
            </a:r>
            <a:r>
              <a:rPr sz="3600" spc="-10" dirty="0">
                <a:solidFill>
                  <a:srgbClr val="585858"/>
                </a:solidFill>
                <a:latin typeface="Calibri"/>
                <a:cs typeface="Calibri"/>
              </a:rPr>
              <a:t>son </a:t>
            </a:r>
            <a:r>
              <a:rPr sz="3600" b="1" spc="-5" dirty="0">
                <a:solidFill>
                  <a:srgbClr val="585858"/>
                </a:solidFill>
                <a:latin typeface="Calibri"/>
                <a:cs typeface="Calibri"/>
              </a:rPr>
              <a:t>compilados</a:t>
            </a:r>
            <a:r>
              <a:rPr sz="3600" spc="-5" dirty="0">
                <a:solidFill>
                  <a:srgbClr val="585858"/>
                </a:solidFill>
                <a:latin typeface="Calibri"/>
                <a:cs typeface="Calibri"/>
              </a:rPr>
              <a:t>; </a:t>
            </a:r>
            <a:r>
              <a:rPr sz="3600" spc="-15" dirty="0">
                <a:solidFill>
                  <a:srgbClr val="585858"/>
                </a:solidFill>
                <a:latin typeface="Calibri"/>
                <a:cs typeface="Calibri"/>
              </a:rPr>
              <a:t>necesito </a:t>
            </a:r>
            <a:r>
              <a:rPr sz="3600" spc="-5" dirty="0">
                <a:solidFill>
                  <a:srgbClr val="585858"/>
                </a:solidFill>
                <a:latin typeface="Calibri"/>
                <a:cs typeface="Calibri"/>
              </a:rPr>
              <a:t>terminar </a:t>
            </a:r>
            <a:r>
              <a:rPr sz="3600" spc="-15" dirty="0">
                <a:solidFill>
                  <a:srgbClr val="585858"/>
                </a:solidFill>
                <a:latin typeface="Calibri"/>
                <a:cs typeface="Calibri"/>
              </a:rPr>
              <a:t>todo </a:t>
            </a:r>
            <a:r>
              <a:rPr sz="3600" dirty="0">
                <a:solidFill>
                  <a:srgbClr val="585858"/>
                </a:solidFill>
                <a:latin typeface="Calibri"/>
                <a:cs typeface="Calibri"/>
              </a:rPr>
              <a:t>el </a:t>
            </a:r>
            <a:r>
              <a:rPr sz="3600" spc="-800" dirty="0">
                <a:solidFill>
                  <a:srgbClr val="585858"/>
                </a:solidFill>
                <a:latin typeface="Calibri"/>
                <a:cs typeface="Calibri"/>
              </a:rPr>
              <a:t> </a:t>
            </a:r>
            <a:r>
              <a:rPr sz="3600" spc="-20" dirty="0">
                <a:solidFill>
                  <a:srgbClr val="585858"/>
                </a:solidFill>
                <a:latin typeface="Calibri"/>
                <a:cs typeface="Calibri"/>
              </a:rPr>
              <a:t>programa</a:t>
            </a:r>
            <a:r>
              <a:rPr sz="3600" spc="-30" dirty="0">
                <a:solidFill>
                  <a:srgbClr val="585858"/>
                </a:solidFill>
                <a:latin typeface="Calibri"/>
                <a:cs typeface="Calibri"/>
              </a:rPr>
              <a:t> </a:t>
            </a:r>
            <a:r>
              <a:rPr sz="3600" dirty="0">
                <a:solidFill>
                  <a:srgbClr val="585858"/>
                </a:solidFill>
                <a:latin typeface="Calibri"/>
                <a:cs typeface="Calibri"/>
              </a:rPr>
              <a:t>y</a:t>
            </a:r>
            <a:r>
              <a:rPr sz="3600" spc="15" dirty="0">
                <a:solidFill>
                  <a:srgbClr val="585858"/>
                </a:solidFill>
                <a:latin typeface="Calibri"/>
                <a:cs typeface="Calibri"/>
              </a:rPr>
              <a:t> </a:t>
            </a:r>
            <a:r>
              <a:rPr sz="3600" i="1" spc="-10" dirty="0">
                <a:solidFill>
                  <a:srgbClr val="585858"/>
                </a:solidFill>
                <a:latin typeface="Calibri"/>
                <a:cs typeface="Calibri"/>
              </a:rPr>
              <a:t>compilar</a:t>
            </a:r>
            <a:r>
              <a:rPr sz="3600" spc="-10" dirty="0">
                <a:solidFill>
                  <a:srgbClr val="585858"/>
                </a:solidFill>
                <a:latin typeface="Calibri"/>
                <a:cs typeface="Calibri"/>
              </a:rPr>
              <a:t>,</a:t>
            </a:r>
            <a:r>
              <a:rPr sz="3600" dirty="0">
                <a:solidFill>
                  <a:srgbClr val="585858"/>
                </a:solidFill>
                <a:latin typeface="Calibri"/>
                <a:cs typeface="Calibri"/>
              </a:rPr>
              <a:t> </a:t>
            </a:r>
            <a:r>
              <a:rPr sz="3600" spc="-25" dirty="0">
                <a:solidFill>
                  <a:srgbClr val="585858"/>
                </a:solidFill>
                <a:latin typeface="Calibri"/>
                <a:cs typeface="Calibri"/>
              </a:rPr>
              <a:t>para</a:t>
            </a:r>
            <a:r>
              <a:rPr sz="3600" spc="-20" dirty="0">
                <a:solidFill>
                  <a:srgbClr val="585858"/>
                </a:solidFill>
                <a:latin typeface="Calibri"/>
                <a:cs typeface="Calibri"/>
              </a:rPr>
              <a:t> </a:t>
            </a:r>
            <a:r>
              <a:rPr sz="3600" spc="-5" dirty="0">
                <a:solidFill>
                  <a:srgbClr val="585858"/>
                </a:solidFill>
                <a:latin typeface="Calibri"/>
                <a:cs typeface="Calibri"/>
              </a:rPr>
              <a:t>poder</a:t>
            </a:r>
            <a:r>
              <a:rPr sz="3600" spc="-25" dirty="0">
                <a:solidFill>
                  <a:srgbClr val="585858"/>
                </a:solidFill>
                <a:latin typeface="Calibri"/>
                <a:cs typeface="Calibri"/>
              </a:rPr>
              <a:t> </a:t>
            </a:r>
            <a:r>
              <a:rPr sz="3600" spc="-15" dirty="0">
                <a:solidFill>
                  <a:srgbClr val="585858"/>
                </a:solidFill>
                <a:latin typeface="Calibri"/>
                <a:cs typeface="Calibri"/>
              </a:rPr>
              <a:t>ver</a:t>
            </a:r>
            <a:r>
              <a:rPr sz="3600" spc="-25" dirty="0">
                <a:solidFill>
                  <a:srgbClr val="585858"/>
                </a:solidFill>
                <a:latin typeface="Calibri"/>
                <a:cs typeface="Calibri"/>
              </a:rPr>
              <a:t> </a:t>
            </a:r>
            <a:r>
              <a:rPr sz="3600" dirty="0">
                <a:solidFill>
                  <a:srgbClr val="585858"/>
                </a:solidFill>
                <a:latin typeface="Calibri"/>
                <a:cs typeface="Calibri"/>
              </a:rPr>
              <a:t>los </a:t>
            </a:r>
            <a:r>
              <a:rPr sz="3600" spc="-10" dirty="0">
                <a:solidFill>
                  <a:srgbClr val="585858"/>
                </a:solidFill>
                <a:latin typeface="Calibri"/>
                <a:cs typeface="Calibri"/>
              </a:rPr>
              <a:t>resultados.</a:t>
            </a:r>
            <a:endParaRPr sz="3600">
              <a:latin typeface="Calibri"/>
              <a:cs typeface="Calibri"/>
            </a:endParaRPr>
          </a:p>
          <a:p>
            <a:pPr marL="241300" marR="1899285" indent="-228600">
              <a:lnSpc>
                <a:spcPts val="3890"/>
              </a:lnSpc>
              <a:spcBef>
                <a:spcPts val="994"/>
              </a:spcBef>
              <a:buFont typeface="Arial MT"/>
              <a:buChar char="•"/>
              <a:tabLst>
                <a:tab pos="241300" algn="l"/>
              </a:tabLst>
            </a:pPr>
            <a:r>
              <a:rPr sz="3600" spc="-15" dirty="0">
                <a:solidFill>
                  <a:srgbClr val="585858"/>
                </a:solidFill>
                <a:latin typeface="Calibri"/>
                <a:cs typeface="Calibri"/>
              </a:rPr>
              <a:t>Otros, </a:t>
            </a:r>
            <a:r>
              <a:rPr sz="3600" spc="-5" dirty="0">
                <a:solidFill>
                  <a:srgbClr val="585858"/>
                </a:solidFill>
                <a:latin typeface="Calibri"/>
                <a:cs typeface="Calibri"/>
              </a:rPr>
              <a:t>son </a:t>
            </a:r>
            <a:r>
              <a:rPr sz="3600" b="1" spc="-15" dirty="0">
                <a:solidFill>
                  <a:srgbClr val="585858"/>
                </a:solidFill>
                <a:latin typeface="Calibri"/>
                <a:cs typeface="Calibri"/>
              </a:rPr>
              <a:t>interpretados; </a:t>
            </a:r>
            <a:r>
              <a:rPr sz="3600" dirty="0">
                <a:solidFill>
                  <a:srgbClr val="585858"/>
                </a:solidFill>
                <a:latin typeface="Calibri"/>
                <a:cs typeface="Calibri"/>
              </a:rPr>
              <a:t>puedo ir </a:t>
            </a:r>
            <a:r>
              <a:rPr sz="3600" spc="-5" dirty="0">
                <a:solidFill>
                  <a:srgbClr val="585858"/>
                </a:solidFill>
                <a:latin typeface="Calibri"/>
                <a:cs typeface="Calibri"/>
              </a:rPr>
              <a:t>observando </a:t>
            </a:r>
            <a:r>
              <a:rPr sz="3600" dirty="0">
                <a:solidFill>
                  <a:srgbClr val="585858"/>
                </a:solidFill>
                <a:latin typeface="Calibri"/>
                <a:cs typeface="Calibri"/>
              </a:rPr>
              <a:t>mis </a:t>
            </a:r>
            <a:r>
              <a:rPr sz="3600" spc="-800" dirty="0">
                <a:solidFill>
                  <a:srgbClr val="585858"/>
                </a:solidFill>
                <a:latin typeface="Calibri"/>
                <a:cs typeface="Calibri"/>
              </a:rPr>
              <a:t> </a:t>
            </a:r>
            <a:r>
              <a:rPr sz="3600" spc="-15" dirty="0">
                <a:solidFill>
                  <a:srgbClr val="585858"/>
                </a:solidFill>
                <a:latin typeface="Calibri"/>
                <a:cs typeface="Calibri"/>
              </a:rPr>
              <a:t>resultados</a:t>
            </a:r>
            <a:r>
              <a:rPr sz="3600" spc="-10" dirty="0">
                <a:solidFill>
                  <a:srgbClr val="585858"/>
                </a:solidFill>
                <a:latin typeface="Calibri"/>
                <a:cs typeface="Calibri"/>
              </a:rPr>
              <a:t> </a:t>
            </a:r>
            <a:r>
              <a:rPr sz="3600" dirty="0">
                <a:solidFill>
                  <a:srgbClr val="585858"/>
                </a:solidFill>
                <a:latin typeface="Calibri"/>
                <a:cs typeface="Calibri"/>
              </a:rPr>
              <a:t>en</a:t>
            </a:r>
            <a:r>
              <a:rPr sz="3600" spc="-15" dirty="0">
                <a:solidFill>
                  <a:srgbClr val="585858"/>
                </a:solidFill>
                <a:latin typeface="Calibri"/>
                <a:cs typeface="Calibri"/>
              </a:rPr>
              <a:t> </a:t>
            </a:r>
            <a:r>
              <a:rPr sz="3600" spc="-10" dirty="0">
                <a:solidFill>
                  <a:srgbClr val="585858"/>
                </a:solidFill>
                <a:latin typeface="Calibri"/>
                <a:cs typeface="Calibri"/>
              </a:rPr>
              <a:t>cada</a:t>
            </a:r>
            <a:r>
              <a:rPr sz="3600" spc="-15" dirty="0">
                <a:solidFill>
                  <a:srgbClr val="585858"/>
                </a:solidFill>
                <a:latin typeface="Calibri"/>
                <a:cs typeface="Calibri"/>
              </a:rPr>
              <a:t> </a:t>
            </a:r>
            <a:r>
              <a:rPr sz="3600" spc="-5" dirty="0">
                <a:solidFill>
                  <a:srgbClr val="585858"/>
                </a:solidFill>
                <a:latin typeface="Calibri"/>
                <a:cs typeface="Calibri"/>
              </a:rPr>
              <a:t>paso.</a:t>
            </a:r>
            <a:endParaRPr sz="3600">
              <a:latin typeface="Calibri"/>
              <a:cs typeface="Calibri"/>
            </a:endParaRPr>
          </a:p>
          <a:p>
            <a:pPr>
              <a:lnSpc>
                <a:spcPct val="100000"/>
              </a:lnSpc>
              <a:spcBef>
                <a:spcPts val="30"/>
              </a:spcBef>
              <a:buClr>
                <a:srgbClr val="585858"/>
              </a:buClr>
              <a:buFont typeface="Arial MT"/>
              <a:buChar char="•"/>
            </a:pPr>
            <a:endParaRPr sz="4800">
              <a:latin typeface="Calibri"/>
              <a:cs typeface="Calibri"/>
            </a:endParaRPr>
          </a:p>
          <a:p>
            <a:pPr marL="241300" marR="1407795" indent="-228600">
              <a:lnSpc>
                <a:spcPts val="3890"/>
              </a:lnSpc>
              <a:buFont typeface="Arial MT"/>
              <a:buChar char="•"/>
              <a:tabLst>
                <a:tab pos="241300" algn="l"/>
              </a:tabLst>
            </a:pPr>
            <a:r>
              <a:rPr sz="3600" spc="-30" dirty="0">
                <a:solidFill>
                  <a:srgbClr val="585858"/>
                </a:solidFill>
                <a:latin typeface="Calibri"/>
                <a:cs typeface="Calibri"/>
              </a:rPr>
              <a:t>Por </a:t>
            </a:r>
            <a:r>
              <a:rPr sz="3600" spc="-5" dirty="0">
                <a:solidFill>
                  <a:srgbClr val="585858"/>
                </a:solidFill>
                <a:latin typeface="Calibri"/>
                <a:cs typeface="Calibri"/>
              </a:rPr>
              <a:t>el </a:t>
            </a:r>
            <a:r>
              <a:rPr sz="3600" dirty="0">
                <a:solidFill>
                  <a:srgbClr val="585858"/>
                </a:solidFill>
                <a:latin typeface="Calibri"/>
                <a:cs typeface="Calibri"/>
              </a:rPr>
              <a:t>tipo </a:t>
            </a:r>
            <a:r>
              <a:rPr sz="3600" spc="-5" dirty="0">
                <a:solidFill>
                  <a:srgbClr val="585858"/>
                </a:solidFill>
                <a:latin typeface="Calibri"/>
                <a:cs typeface="Calibri"/>
              </a:rPr>
              <a:t>de </a:t>
            </a:r>
            <a:r>
              <a:rPr sz="3600" spc="-20" dirty="0">
                <a:solidFill>
                  <a:srgbClr val="585858"/>
                </a:solidFill>
                <a:latin typeface="Calibri"/>
                <a:cs typeface="Calibri"/>
              </a:rPr>
              <a:t>tareas </a:t>
            </a:r>
            <a:r>
              <a:rPr sz="3600" dirty="0">
                <a:solidFill>
                  <a:srgbClr val="585858"/>
                </a:solidFill>
                <a:latin typeface="Calibri"/>
                <a:cs typeface="Calibri"/>
              </a:rPr>
              <a:t>que </a:t>
            </a:r>
            <a:r>
              <a:rPr sz="3600" spc="-15" dirty="0">
                <a:solidFill>
                  <a:srgbClr val="585858"/>
                </a:solidFill>
                <a:latin typeface="Calibri"/>
                <a:cs typeface="Calibri"/>
              </a:rPr>
              <a:t>realizaremos, </a:t>
            </a:r>
            <a:r>
              <a:rPr sz="3600" spc="-5" dirty="0">
                <a:solidFill>
                  <a:srgbClr val="585858"/>
                </a:solidFill>
                <a:latin typeface="Calibri"/>
                <a:cs typeface="Calibri"/>
              </a:rPr>
              <a:t>¿qué </a:t>
            </a:r>
            <a:r>
              <a:rPr sz="3600" dirty="0">
                <a:solidFill>
                  <a:srgbClr val="585858"/>
                </a:solidFill>
                <a:latin typeface="Calibri"/>
                <a:cs typeface="Calibri"/>
              </a:rPr>
              <a:t>clases </a:t>
            </a:r>
            <a:r>
              <a:rPr sz="3600" spc="-5" dirty="0">
                <a:solidFill>
                  <a:srgbClr val="585858"/>
                </a:solidFill>
                <a:latin typeface="Calibri"/>
                <a:cs typeface="Calibri"/>
              </a:rPr>
              <a:t>de </a:t>
            </a:r>
            <a:r>
              <a:rPr sz="3600" spc="-800" dirty="0">
                <a:solidFill>
                  <a:srgbClr val="585858"/>
                </a:solidFill>
                <a:latin typeface="Calibri"/>
                <a:cs typeface="Calibri"/>
              </a:rPr>
              <a:t> </a:t>
            </a:r>
            <a:r>
              <a:rPr sz="3600" dirty="0">
                <a:solidFill>
                  <a:srgbClr val="585858"/>
                </a:solidFill>
                <a:latin typeface="Calibri"/>
                <a:cs typeface="Calibri"/>
              </a:rPr>
              <a:t>lenguajes</a:t>
            </a:r>
            <a:r>
              <a:rPr sz="3600" spc="-5" dirty="0">
                <a:solidFill>
                  <a:srgbClr val="585858"/>
                </a:solidFill>
                <a:latin typeface="Calibri"/>
                <a:cs typeface="Calibri"/>
              </a:rPr>
              <a:t> </a:t>
            </a:r>
            <a:r>
              <a:rPr sz="3600" spc="-10" dirty="0">
                <a:solidFill>
                  <a:srgbClr val="585858"/>
                </a:solidFill>
                <a:latin typeface="Calibri"/>
                <a:cs typeface="Calibri"/>
              </a:rPr>
              <a:t>creen</a:t>
            </a:r>
            <a:r>
              <a:rPr sz="3600" spc="-25" dirty="0">
                <a:solidFill>
                  <a:srgbClr val="585858"/>
                </a:solidFill>
                <a:latin typeface="Calibri"/>
                <a:cs typeface="Calibri"/>
              </a:rPr>
              <a:t> </a:t>
            </a:r>
            <a:r>
              <a:rPr sz="3600" dirty="0">
                <a:solidFill>
                  <a:srgbClr val="585858"/>
                </a:solidFill>
                <a:latin typeface="Calibri"/>
                <a:cs typeface="Calibri"/>
              </a:rPr>
              <a:t>que</a:t>
            </a:r>
            <a:r>
              <a:rPr sz="3600" spc="-30" dirty="0">
                <a:solidFill>
                  <a:srgbClr val="585858"/>
                </a:solidFill>
                <a:latin typeface="Calibri"/>
                <a:cs typeface="Calibri"/>
              </a:rPr>
              <a:t> </a:t>
            </a:r>
            <a:r>
              <a:rPr sz="3600" spc="-5" dirty="0">
                <a:solidFill>
                  <a:srgbClr val="585858"/>
                </a:solidFill>
                <a:latin typeface="Calibri"/>
                <a:cs typeface="Calibri"/>
              </a:rPr>
              <a:t>nos sirvan</a:t>
            </a:r>
            <a:r>
              <a:rPr sz="3600" spc="-20" dirty="0">
                <a:solidFill>
                  <a:srgbClr val="585858"/>
                </a:solidFill>
                <a:latin typeface="Calibri"/>
                <a:cs typeface="Calibri"/>
              </a:rPr>
              <a:t> </a:t>
            </a:r>
            <a:r>
              <a:rPr sz="3600" dirty="0">
                <a:solidFill>
                  <a:srgbClr val="585858"/>
                </a:solidFill>
                <a:latin typeface="Calibri"/>
                <a:cs typeface="Calibri"/>
              </a:rPr>
              <a:t>más?</a:t>
            </a:r>
            <a:endParaRPr sz="36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309" y="110108"/>
            <a:ext cx="4980940"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20" dirty="0"/>
              <a:t> </a:t>
            </a:r>
            <a:r>
              <a:rPr dirty="0"/>
              <a:t>Lenguaje</a:t>
            </a:r>
            <a:r>
              <a:rPr spc="-50" dirty="0"/>
              <a:t> </a:t>
            </a:r>
            <a:r>
              <a:rPr spc="-5" dirty="0"/>
              <a:t>debo</a:t>
            </a:r>
            <a:r>
              <a:rPr spc="-15" dirty="0"/>
              <a:t> </a:t>
            </a:r>
            <a:r>
              <a:rPr dirty="0"/>
              <a:t>Ocupar?</a:t>
            </a:r>
          </a:p>
        </p:txBody>
      </p:sp>
      <p:sp>
        <p:nvSpPr>
          <p:cNvPr id="3" name="object 3"/>
          <p:cNvSpPr txBox="1"/>
          <p:nvPr/>
        </p:nvSpPr>
        <p:spPr>
          <a:xfrm>
            <a:off x="275945" y="1950212"/>
            <a:ext cx="5542280" cy="1830705"/>
          </a:xfrm>
          <a:prstGeom prst="rect">
            <a:avLst/>
          </a:prstGeom>
        </p:spPr>
        <p:txBody>
          <a:bodyPr vert="horz" wrap="square" lIns="0" tIns="61594" rIns="0" bIns="0" rtlCol="0">
            <a:spAutoFit/>
          </a:bodyPr>
          <a:lstStyle/>
          <a:p>
            <a:pPr marL="241300" marR="5080" indent="-228600">
              <a:lnSpc>
                <a:spcPct val="90000"/>
              </a:lnSpc>
              <a:spcBef>
                <a:spcPts val="484"/>
              </a:spcBef>
              <a:buFont typeface="Arial MT"/>
              <a:buChar char="•"/>
              <a:tabLst>
                <a:tab pos="241300" algn="l"/>
              </a:tabLst>
            </a:pPr>
            <a:r>
              <a:rPr sz="3200" spc="-5" dirty="0">
                <a:solidFill>
                  <a:srgbClr val="2B2F3B"/>
                </a:solidFill>
                <a:latin typeface="Calibri"/>
                <a:cs typeface="Calibri"/>
              </a:rPr>
              <a:t>Con</a:t>
            </a:r>
            <a:r>
              <a:rPr sz="3200" spc="-10" dirty="0">
                <a:solidFill>
                  <a:srgbClr val="2B2F3B"/>
                </a:solidFill>
                <a:latin typeface="Calibri"/>
                <a:cs typeface="Calibri"/>
              </a:rPr>
              <a:t> </a:t>
            </a:r>
            <a:r>
              <a:rPr sz="3200" spc="-20" dirty="0">
                <a:solidFill>
                  <a:srgbClr val="2B2F3B"/>
                </a:solidFill>
                <a:latin typeface="Calibri"/>
                <a:cs typeface="Calibri"/>
              </a:rPr>
              <a:t>tantas</a:t>
            </a:r>
            <a:r>
              <a:rPr sz="3200" spc="5" dirty="0">
                <a:solidFill>
                  <a:srgbClr val="2B2F3B"/>
                </a:solidFill>
                <a:latin typeface="Calibri"/>
                <a:cs typeface="Calibri"/>
              </a:rPr>
              <a:t> </a:t>
            </a:r>
            <a:r>
              <a:rPr sz="3200" spc="-15" dirty="0">
                <a:solidFill>
                  <a:srgbClr val="2B2F3B"/>
                </a:solidFill>
                <a:latin typeface="Calibri"/>
                <a:cs typeface="Calibri"/>
              </a:rPr>
              <a:t>herramientas</a:t>
            </a:r>
            <a:r>
              <a:rPr sz="3200" spc="-5" dirty="0">
                <a:solidFill>
                  <a:srgbClr val="2B2F3B"/>
                </a:solidFill>
                <a:latin typeface="Calibri"/>
                <a:cs typeface="Calibri"/>
              </a:rPr>
              <a:t> </a:t>
            </a:r>
            <a:r>
              <a:rPr sz="3200" dirty="0">
                <a:solidFill>
                  <a:srgbClr val="2B2F3B"/>
                </a:solidFill>
                <a:latin typeface="Calibri"/>
                <a:cs typeface="Calibri"/>
              </a:rPr>
              <a:t>en</a:t>
            </a:r>
            <a:r>
              <a:rPr sz="3200" spc="-5" dirty="0">
                <a:solidFill>
                  <a:srgbClr val="2B2F3B"/>
                </a:solidFill>
                <a:latin typeface="Calibri"/>
                <a:cs typeface="Calibri"/>
              </a:rPr>
              <a:t> </a:t>
            </a:r>
            <a:r>
              <a:rPr sz="3200" dirty="0">
                <a:solidFill>
                  <a:srgbClr val="2B2F3B"/>
                </a:solidFill>
                <a:latin typeface="Calibri"/>
                <a:cs typeface="Calibri"/>
              </a:rPr>
              <a:t>el </a:t>
            </a:r>
            <a:r>
              <a:rPr sz="3200" spc="5" dirty="0">
                <a:solidFill>
                  <a:srgbClr val="2B2F3B"/>
                </a:solidFill>
                <a:latin typeface="Calibri"/>
                <a:cs typeface="Calibri"/>
              </a:rPr>
              <a:t> </a:t>
            </a:r>
            <a:r>
              <a:rPr sz="3200" spc="-20" dirty="0">
                <a:solidFill>
                  <a:srgbClr val="2B2F3B"/>
                </a:solidFill>
                <a:latin typeface="Calibri"/>
                <a:cs typeface="Calibri"/>
              </a:rPr>
              <a:t>mercado,</a:t>
            </a:r>
            <a:r>
              <a:rPr sz="3200" spc="-5" dirty="0">
                <a:solidFill>
                  <a:srgbClr val="2B2F3B"/>
                </a:solidFill>
                <a:latin typeface="Calibri"/>
                <a:cs typeface="Calibri"/>
              </a:rPr>
              <a:t> </a:t>
            </a:r>
            <a:r>
              <a:rPr sz="3200" dirty="0">
                <a:solidFill>
                  <a:srgbClr val="2B2F3B"/>
                </a:solidFill>
                <a:latin typeface="Calibri"/>
                <a:cs typeface="Calibri"/>
              </a:rPr>
              <a:t>es</a:t>
            </a:r>
            <a:r>
              <a:rPr sz="3200" spc="-30" dirty="0">
                <a:solidFill>
                  <a:srgbClr val="2B2F3B"/>
                </a:solidFill>
                <a:latin typeface="Calibri"/>
                <a:cs typeface="Calibri"/>
              </a:rPr>
              <a:t> </a:t>
            </a:r>
            <a:r>
              <a:rPr sz="3200" spc="-20" dirty="0">
                <a:solidFill>
                  <a:srgbClr val="2B2F3B"/>
                </a:solidFill>
                <a:latin typeface="Calibri"/>
                <a:cs typeface="Calibri"/>
              </a:rPr>
              <a:t>bastante</a:t>
            </a:r>
            <a:r>
              <a:rPr sz="3200" spc="15" dirty="0">
                <a:solidFill>
                  <a:srgbClr val="2B2F3B"/>
                </a:solidFill>
                <a:latin typeface="Calibri"/>
                <a:cs typeface="Calibri"/>
              </a:rPr>
              <a:t> </a:t>
            </a:r>
            <a:r>
              <a:rPr sz="3200" spc="-10" dirty="0">
                <a:solidFill>
                  <a:srgbClr val="2B2F3B"/>
                </a:solidFill>
                <a:latin typeface="Calibri"/>
                <a:cs typeface="Calibri"/>
              </a:rPr>
              <a:t>común </a:t>
            </a:r>
            <a:r>
              <a:rPr sz="3200" spc="-5" dirty="0">
                <a:solidFill>
                  <a:srgbClr val="2B2F3B"/>
                </a:solidFill>
                <a:latin typeface="Calibri"/>
                <a:cs typeface="Calibri"/>
              </a:rPr>
              <a:t> </a:t>
            </a:r>
            <a:r>
              <a:rPr sz="3200" spc="-15" dirty="0">
                <a:solidFill>
                  <a:srgbClr val="2B2F3B"/>
                </a:solidFill>
                <a:latin typeface="Calibri"/>
                <a:cs typeface="Calibri"/>
              </a:rPr>
              <a:t>confundirse</a:t>
            </a:r>
            <a:r>
              <a:rPr sz="3200" spc="15" dirty="0">
                <a:solidFill>
                  <a:srgbClr val="2B2F3B"/>
                </a:solidFill>
                <a:latin typeface="Calibri"/>
                <a:cs typeface="Calibri"/>
              </a:rPr>
              <a:t> </a:t>
            </a:r>
            <a:r>
              <a:rPr sz="3200" spc="-15" dirty="0">
                <a:solidFill>
                  <a:srgbClr val="2B2F3B"/>
                </a:solidFill>
                <a:latin typeface="Calibri"/>
                <a:cs typeface="Calibri"/>
              </a:rPr>
              <a:t>sobre</a:t>
            </a:r>
            <a:r>
              <a:rPr sz="3200" spc="-20" dirty="0">
                <a:solidFill>
                  <a:srgbClr val="2B2F3B"/>
                </a:solidFill>
                <a:latin typeface="Calibri"/>
                <a:cs typeface="Calibri"/>
              </a:rPr>
              <a:t> </a:t>
            </a:r>
            <a:r>
              <a:rPr sz="3200" dirty="0">
                <a:solidFill>
                  <a:srgbClr val="2B2F3B"/>
                </a:solidFill>
                <a:latin typeface="Calibri"/>
                <a:cs typeface="Calibri"/>
              </a:rPr>
              <a:t>cuál</a:t>
            </a:r>
            <a:r>
              <a:rPr sz="3200" spc="-5" dirty="0">
                <a:solidFill>
                  <a:srgbClr val="2B2F3B"/>
                </a:solidFill>
                <a:latin typeface="Calibri"/>
                <a:cs typeface="Calibri"/>
              </a:rPr>
              <a:t> </a:t>
            </a:r>
            <a:r>
              <a:rPr sz="3200" dirty="0">
                <a:solidFill>
                  <a:srgbClr val="2B2F3B"/>
                </a:solidFill>
                <a:latin typeface="Calibri"/>
                <a:cs typeface="Calibri"/>
              </a:rPr>
              <a:t>es</a:t>
            </a:r>
            <a:r>
              <a:rPr sz="3200" spc="-10" dirty="0">
                <a:solidFill>
                  <a:srgbClr val="2B2F3B"/>
                </a:solidFill>
                <a:latin typeface="Calibri"/>
                <a:cs typeface="Calibri"/>
              </a:rPr>
              <a:t> </a:t>
            </a:r>
            <a:r>
              <a:rPr sz="3200" spc="-5" dirty="0">
                <a:solidFill>
                  <a:srgbClr val="2B2F3B"/>
                </a:solidFill>
                <a:latin typeface="Calibri"/>
                <a:cs typeface="Calibri"/>
              </a:rPr>
              <a:t>la que </a:t>
            </a:r>
            <a:r>
              <a:rPr sz="3200" spc="-705" dirty="0">
                <a:solidFill>
                  <a:srgbClr val="2B2F3B"/>
                </a:solidFill>
                <a:latin typeface="Calibri"/>
                <a:cs typeface="Calibri"/>
              </a:rPr>
              <a:t> </a:t>
            </a:r>
            <a:r>
              <a:rPr sz="3200" spc="-10" dirty="0">
                <a:solidFill>
                  <a:srgbClr val="2B2F3B"/>
                </a:solidFill>
                <a:latin typeface="Calibri"/>
                <a:cs typeface="Calibri"/>
              </a:rPr>
              <a:t>necesito </a:t>
            </a:r>
            <a:r>
              <a:rPr sz="3200" spc="-45" dirty="0">
                <a:solidFill>
                  <a:srgbClr val="2B2F3B"/>
                </a:solidFill>
                <a:latin typeface="Calibri"/>
                <a:cs typeface="Calibri"/>
              </a:rPr>
              <a:t>utilizar.</a:t>
            </a:r>
            <a:endParaRPr sz="3200">
              <a:latin typeface="Calibri"/>
              <a:cs typeface="Calibri"/>
            </a:endParaRPr>
          </a:p>
        </p:txBody>
      </p:sp>
      <p:pic>
        <p:nvPicPr>
          <p:cNvPr id="4" name="object 4"/>
          <p:cNvPicPr/>
          <p:nvPr/>
        </p:nvPicPr>
        <p:blipFill>
          <a:blip r:embed="rId2" cstate="print"/>
          <a:stretch>
            <a:fillRect/>
          </a:stretch>
        </p:blipFill>
        <p:spPr>
          <a:xfrm>
            <a:off x="6245352" y="1792223"/>
            <a:ext cx="5676900" cy="352501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911" y="0"/>
            <a:ext cx="11450955" cy="5664200"/>
          </a:xfrm>
          <a:prstGeom prst="rect">
            <a:avLst/>
          </a:prstGeom>
        </p:spPr>
        <p:txBody>
          <a:bodyPr vert="horz" wrap="square" lIns="0" tIns="207010" rIns="0" bIns="0" rtlCol="0">
            <a:spAutoFit/>
          </a:bodyPr>
          <a:lstStyle/>
          <a:p>
            <a:pPr marL="153035" algn="ctr">
              <a:lnSpc>
                <a:spcPct val="100000"/>
              </a:lnSpc>
              <a:spcBef>
                <a:spcPts val="1630"/>
              </a:spcBef>
            </a:pPr>
            <a:r>
              <a:rPr sz="3200" b="1" spc="-5" dirty="0">
                <a:solidFill>
                  <a:srgbClr val="FF5800"/>
                </a:solidFill>
                <a:latin typeface="Calibri"/>
                <a:cs typeface="Calibri"/>
              </a:rPr>
              <a:t>¿Qué</a:t>
            </a:r>
            <a:r>
              <a:rPr sz="3200" b="1" spc="-15" dirty="0">
                <a:solidFill>
                  <a:srgbClr val="FF5800"/>
                </a:solidFill>
                <a:latin typeface="Calibri"/>
                <a:cs typeface="Calibri"/>
              </a:rPr>
              <a:t> </a:t>
            </a:r>
            <a:r>
              <a:rPr sz="3200" b="1" dirty="0">
                <a:solidFill>
                  <a:srgbClr val="FF5800"/>
                </a:solidFill>
                <a:latin typeface="Calibri"/>
                <a:cs typeface="Calibri"/>
              </a:rPr>
              <a:t>Lenguaje</a:t>
            </a:r>
            <a:r>
              <a:rPr sz="3200" b="1" spc="-45" dirty="0">
                <a:solidFill>
                  <a:srgbClr val="FF5800"/>
                </a:solidFill>
                <a:latin typeface="Calibri"/>
                <a:cs typeface="Calibri"/>
              </a:rPr>
              <a:t> </a:t>
            </a:r>
            <a:r>
              <a:rPr sz="3200" b="1" spc="-5" dirty="0">
                <a:solidFill>
                  <a:srgbClr val="FF5800"/>
                </a:solidFill>
                <a:latin typeface="Calibri"/>
                <a:cs typeface="Calibri"/>
              </a:rPr>
              <a:t>debo</a:t>
            </a:r>
            <a:r>
              <a:rPr sz="3200" b="1" spc="-10" dirty="0">
                <a:solidFill>
                  <a:srgbClr val="FF5800"/>
                </a:solidFill>
                <a:latin typeface="Calibri"/>
                <a:cs typeface="Calibri"/>
              </a:rPr>
              <a:t> </a:t>
            </a:r>
            <a:r>
              <a:rPr sz="3200" b="1" dirty="0">
                <a:solidFill>
                  <a:srgbClr val="FF5800"/>
                </a:solidFill>
                <a:latin typeface="Calibri"/>
                <a:cs typeface="Calibri"/>
              </a:rPr>
              <a:t>Ocupar?</a:t>
            </a:r>
            <a:endParaRPr sz="3200">
              <a:latin typeface="Calibri"/>
              <a:cs typeface="Calibri"/>
            </a:endParaRPr>
          </a:p>
          <a:p>
            <a:pPr marL="241300" marR="5080" indent="-228600">
              <a:lnSpc>
                <a:spcPts val="3460"/>
              </a:lnSpc>
              <a:spcBef>
                <a:spcPts val="1960"/>
              </a:spcBef>
              <a:buFont typeface="Arial MT"/>
              <a:buChar char="•"/>
              <a:tabLst>
                <a:tab pos="241300" algn="l"/>
              </a:tabLst>
            </a:pPr>
            <a:r>
              <a:rPr sz="3200" dirty="0">
                <a:solidFill>
                  <a:srgbClr val="2B2F3B"/>
                </a:solidFill>
                <a:latin typeface="Calibri"/>
                <a:cs typeface="Calibri"/>
              </a:rPr>
              <a:t>Un </a:t>
            </a:r>
            <a:r>
              <a:rPr sz="3200" spc="-10" dirty="0">
                <a:solidFill>
                  <a:srgbClr val="2B2F3B"/>
                </a:solidFill>
                <a:latin typeface="Calibri"/>
                <a:cs typeface="Calibri"/>
              </a:rPr>
              <a:t>proceso típico </a:t>
            </a:r>
            <a:r>
              <a:rPr sz="3200" dirty="0">
                <a:solidFill>
                  <a:srgbClr val="2B2F3B"/>
                </a:solidFill>
                <a:latin typeface="Calibri"/>
                <a:cs typeface="Calibri"/>
              </a:rPr>
              <a:t>es </a:t>
            </a:r>
            <a:r>
              <a:rPr sz="3200" spc="-10" dirty="0">
                <a:solidFill>
                  <a:srgbClr val="2B2F3B"/>
                </a:solidFill>
                <a:latin typeface="Calibri"/>
                <a:cs typeface="Calibri"/>
              </a:rPr>
              <a:t>conseguir primero </a:t>
            </a:r>
            <a:r>
              <a:rPr sz="3200" dirty="0">
                <a:solidFill>
                  <a:srgbClr val="2B2F3B"/>
                </a:solidFill>
                <a:latin typeface="Calibri"/>
                <a:cs typeface="Calibri"/>
              </a:rPr>
              <a:t>el </a:t>
            </a:r>
            <a:r>
              <a:rPr sz="3200" spc="-10" dirty="0">
                <a:solidFill>
                  <a:srgbClr val="2B2F3B"/>
                </a:solidFill>
                <a:latin typeface="Calibri"/>
                <a:cs typeface="Calibri"/>
              </a:rPr>
              <a:t>Software, </a:t>
            </a:r>
            <a:r>
              <a:rPr sz="3200" dirty="0">
                <a:solidFill>
                  <a:srgbClr val="2B2F3B"/>
                </a:solidFill>
                <a:latin typeface="Calibri"/>
                <a:cs typeface="Calibri"/>
              </a:rPr>
              <a:t>y </a:t>
            </a:r>
            <a:r>
              <a:rPr sz="3200" spc="-5" dirty="0">
                <a:solidFill>
                  <a:srgbClr val="2B2F3B"/>
                </a:solidFill>
                <a:latin typeface="Calibri"/>
                <a:cs typeface="Calibri"/>
              </a:rPr>
              <a:t>después </a:t>
            </a:r>
            <a:r>
              <a:rPr sz="3200" spc="-10" dirty="0">
                <a:solidFill>
                  <a:srgbClr val="2B2F3B"/>
                </a:solidFill>
                <a:latin typeface="Calibri"/>
                <a:cs typeface="Calibri"/>
              </a:rPr>
              <a:t>ver </a:t>
            </a:r>
            <a:r>
              <a:rPr sz="3200" spc="-5" dirty="0">
                <a:solidFill>
                  <a:srgbClr val="2B2F3B"/>
                </a:solidFill>
                <a:latin typeface="Calibri"/>
                <a:cs typeface="Calibri"/>
              </a:rPr>
              <a:t>si </a:t>
            </a:r>
            <a:r>
              <a:rPr sz="3200" spc="-710" dirty="0">
                <a:solidFill>
                  <a:srgbClr val="2B2F3B"/>
                </a:solidFill>
                <a:latin typeface="Calibri"/>
                <a:cs typeface="Calibri"/>
              </a:rPr>
              <a:t> </a:t>
            </a:r>
            <a:r>
              <a:rPr sz="3200" dirty="0">
                <a:solidFill>
                  <a:srgbClr val="2B2F3B"/>
                </a:solidFill>
                <a:latin typeface="Calibri"/>
                <a:cs typeface="Calibri"/>
              </a:rPr>
              <a:t>es</a:t>
            </a:r>
            <a:r>
              <a:rPr sz="3200" spc="-15" dirty="0">
                <a:solidFill>
                  <a:srgbClr val="2B2F3B"/>
                </a:solidFill>
                <a:latin typeface="Calibri"/>
                <a:cs typeface="Calibri"/>
              </a:rPr>
              <a:t> </a:t>
            </a:r>
            <a:r>
              <a:rPr sz="3200" spc="-10" dirty="0">
                <a:solidFill>
                  <a:srgbClr val="2B2F3B"/>
                </a:solidFill>
                <a:latin typeface="Calibri"/>
                <a:cs typeface="Calibri"/>
              </a:rPr>
              <a:t>útil</a:t>
            </a:r>
            <a:r>
              <a:rPr sz="3200" spc="10" dirty="0">
                <a:solidFill>
                  <a:srgbClr val="2B2F3B"/>
                </a:solidFill>
                <a:latin typeface="Calibri"/>
                <a:cs typeface="Calibri"/>
              </a:rPr>
              <a:t> </a:t>
            </a:r>
            <a:r>
              <a:rPr sz="3200" spc="-10" dirty="0">
                <a:solidFill>
                  <a:srgbClr val="2B2F3B"/>
                </a:solidFill>
                <a:latin typeface="Calibri"/>
                <a:cs typeface="Calibri"/>
              </a:rPr>
              <a:t>llevar</a:t>
            </a:r>
            <a:r>
              <a:rPr sz="3200" dirty="0">
                <a:solidFill>
                  <a:srgbClr val="2B2F3B"/>
                </a:solidFill>
                <a:latin typeface="Calibri"/>
                <a:cs typeface="Calibri"/>
              </a:rPr>
              <a:t> a </a:t>
            </a:r>
            <a:r>
              <a:rPr sz="3200" spc="-5" dirty="0">
                <a:solidFill>
                  <a:srgbClr val="2B2F3B"/>
                </a:solidFill>
                <a:latin typeface="Calibri"/>
                <a:cs typeface="Calibri"/>
              </a:rPr>
              <a:t>cabo</a:t>
            </a:r>
            <a:r>
              <a:rPr sz="3200" dirty="0">
                <a:solidFill>
                  <a:srgbClr val="2B2F3B"/>
                </a:solidFill>
                <a:latin typeface="Calibri"/>
                <a:cs typeface="Calibri"/>
              </a:rPr>
              <a:t> </a:t>
            </a:r>
            <a:r>
              <a:rPr sz="3200" spc="-5" dirty="0">
                <a:solidFill>
                  <a:srgbClr val="2B2F3B"/>
                </a:solidFill>
                <a:latin typeface="Calibri"/>
                <a:cs typeface="Calibri"/>
              </a:rPr>
              <a:t>mi</a:t>
            </a:r>
            <a:r>
              <a:rPr sz="3200" spc="10" dirty="0">
                <a:solidFill>
                  <a:srgbClr val="2B2F3B"/>
                </a:solidFill>
                <a:latin typeface="Calibri"/>
                <a:cs typeface="Calibri"/>
              </a:rPr>
              <a:t> </a:t>
            </a:r>
            <a:r>
              <a:rPr sz="3200" spc="-15" dirty="0">
                <a:solidFill>
                  <a:srgbClr val="2B2F3B"/>
                </a:solidFill>
                <a:latin typeface="Calibri"/>
                <a:cs typeface="Calibri"/>
              </a:rPr>
              <a:t>tarea.</a:t>
            </a:r>
            <a:endParaRPr sz="3200">
              <a:latin typeface="Calibri"/>
              <a:cs typeface="Calibri"/>
            </a:endParaRPr>
          </a:p>
          <a:p>
            <a:pPr>
              <a:lnSpc>
                <a:spcPct val="100000"/>
              </a:lnSpc>
              <a:spcBef>
                <a:spcPts val="5"/>
              </a:spcBef>
              <a:buClr>
                <a:srgbClr val="2B2F3B"/>
              </a:buClr>
              <a:buFont typeface="Arial MT"/>
              <a:buChar char="•"/>
            </a:pPr>
            <a:endParaRPr sz="4100">
              <a:latin typeface="Calibri"/>
              <a:cs typeface="Calibri"/>
            </a:endParaRPr>
          </a:p>
          <a:p>
            <a:pPr marL="241300" indent="-228600">
              <a:lnSpc>
                <a:spcPct val="100000"/>
              </a:lnSpc>
              <a:spcBef>
                <a:spcPts val="5"/>
              </a:spcBef>
              <a:buFont typeface="Arial MT"/>
              <a:buChar char="•"/>
              <a:tabLst>
                <a:tab pos="241300" algn="l"/>
              </a:tabLst>
            </a:pPr>
            <a:r>
              <a:rPr sz="3200" spc="-10" dirty="0">
                <a:solidFill>
                  <a:srgbClr val="2B2F3B"/>
                </a:solidFill>
                <a:latin typeface="Calibri"/>
                <a:cs typeface="Calibri"/>
              </a:rPr>
              <a:t>¡Error!</a:t>
            </a:r>
            <a:endParaRPr sz="3200">
              <a:latin typeface="Calibri"/>
              <a:cs typeface="Calibri"/>
            </a:endParaRPr>
          </a:p>
          <a:p>
            <a:pPr>
              <a:lnSpc>
                <a:spcPct val="100000"/>
              </a:lnSpc>
              <a:spcBef>
                <a:spcPts val="15"/>
              </a:spcBef>
              <a:buClr>
                <a:srgbClr val="2B2F3B"/>
              </a:buClr>
              <a:buFont typeface="Arial MT"/>
              <a:buChar char="•"/>
            </a:pPr>
            <a:endParaRPr sz="4500">
              <a:latin typeface="Calibri"/>
              <a:cs typeface="Calibri"/>
            </a:endParaRPr>
          </a:p>
          <a:p>
            <a:pPr marL="241300" marR="1339850" indent="-228600">
              <a:lnSpc>
                <a:spcPts val="3460"/>
              </a:lnSpc>
              <a:buFont typeface="Arial MT"/>
              <a:buChar char="•"/>
              <a:tabLst>
                <a:tab pos="241300" algn="l"/>
              </a:tabLst>
            </a:pPr>
            <a:r>
              <a:rPr sz="3200" spc="-10" dirty="0">
                <a:solidFill>
                  <a:srgbClr val="2B2F3B"/>
                </a:solidFill>
                <a:latin typeface="Calibri"/>
                <a:cs typeface="Calibri"/>
              </a:rPr>
              <a:t>Primero </a:t>
            </a:r>
            <a:r>
              <a:rPr sz="3200" spc="-5" dirty="0">
                <a:solidFill>
                  <a:srgbClr val="2B2F3B"/>
                </a:solidFill>
                <a:latin typeface="Calibri"/>
                <a:cs typeface="Calibri"/>
              </a:rPr>
              <a:t>se</a:t>
            </a:r>
            <a:r>
              <a:rPr sz="3200" spc="5" dirty="0">
                <a:solidFill>
                  <a:srgbClr val="2B2F3B"/>
                </a:solidFill>
                <a:latin typeface="Calibri"/>
                <a:cs typeface="Calibri"/>
              </a:rPr>
              <a:t> </a:t>
            </a:r>
            <a:r>
              <a:rPr sz="3200" spc="-5" dirty="0">
                <a:solidFill>
                  <a:srgbClr val="2B2F3B"/>
                </a:solidFill>
                <a:latin typeface="Calibri"/>
                <a:cs typeface="Calibri"/>
              </a:rPr>
              <a:t>deben</a:t>
            </a:r>
            <a:r>
              <a:rPr sz="3200" spc="5" dirty="0">
                <a:solidFill>
                  <a:srgbClr val="2B2F3B"/>
                </a:solidFill>
                <a:latin typeface="Calibri"/>
                <a:cs typeface="Calibri"/>
              </a:rPr>
              <a:t> </a:t>
            </a:r>
            <a:r>
              <a:rPr sz="3200" spc="-10" dirty="0">
                <a:solidFill>
                  <a:srgbClr val="2B2F3B"/>
                </a:solidFill>
                <a:latin typeface="Calibri"/>
                <a:cs typeface="Calibri"/>
              </a:rPr>
              <a:t>identificar</a:t>
            </a:r>
            <a:r>
              <a:rPr sz="3200" spc="20" dirty="0">
                <a:solidFill>
                  <a:srgbClr val="2B2F3B"/>
                </a:solidFill>
                <a:latin typeface="Calibri"/>
                <a:cs typeface="Calibri"/>
              </a:rPr>
              <a:t> </a:t>
            </a:r>
            <a:r>
              <a:rPr sz="3200" dirty="0">
                <a:solidFill>
                  <a:srgbClr val="2B2F3B"/>
                </a:solidFill>
                <a:latin typeface="Calibri"/>
                <a:cs typeface="Calibri"/>
              </a:rPr>
              <a:t>los </a:t>
            </a:r>
            <a:r>
              <a:rPr sz="3200" spc="-10" dirty="0">
                <a:solidFill>
                  <a:srgbClr val="2B2F3B"/>
                </a:solidFill>
                <a:latin typeface="Calibri"/>
                <a:cs typeface="Calibri"/>
              </a:rPr>
              <a:t>problemas</a:t>
            </a:r>
            <a:r>
              <a:rPr sz="3200" spc="10" dirty="0">
                <a:solidFill>
                  <a:srgbClr val="2B2F3B"/>
                </a:solidFill>
                <a:latin typeface="Calibri"/>
                <a:cs typeface="Calibri"/>
              </a:rPr>
              <a:t> </a:t>
            </a:r>
            <a:r>
              <a:rPr sz="3200" spc="-5" dirty="0">
                <a:solidFill>
                  <a:srgbClr val="2B2F3B"/>
                </a:solidFill>
                <a:latin typeface="Calibri"/>
                <a:cs typeface="Calibri"/>
              </a:rPr>
              <a:t>que</a:t>
            </a:r>
            <a:r>
              <a:rPr sz="3200" dirty="0">
                <a:solidFill>
                  <a:srgbClr val="2B2F3B"/>
                </a:solidFill>
                <a:latin typeface="Calibri"/>
                <a:cs typeface="Calibri"/>
              </a:rPr>
              <a:t> </a:t>
            </a:r>
            <a:r>
              <a:rPr sz="3200" spc="-10" dirty="0">
                <a:solidFill>
                  <a:srgbClr val="2B2F3B"/>
                </a:solidFill>
                <a:latin typeface="Calibri"/>
                <a:cs typeface="Calibri"/>
              </a:rPr>
              <a:t>se</a:t>
            </a:r>
            <a:r>
              <a:rPr sz="3200" spc="5" dirty="0">
                <a:solidFill>
                  <a:srgbClr val="2B2F3B"/>
                </a:solidFill>
                <a:latin typeface="Calibri"/>
                <a:cs typeface="Calibri"/>
              </a:rPr>
              <a:t> </a:t>
            </a:r>
            <a:r>
              <a:rPr sz="3200" spc="-15" dirty="0">
                <a:solidFill>
                  <a:srgbClr val="2B2F3B"/>
                </a:solidFill>
                <a:latin typeface="Calibri"/>
                <a:cs typeface="Calibri"/>
              </a:rPr>
              <a:t>pretende </a:t>
            </a:r>
            <a:r>
              <a:rPr sz="3200" spc="-705" dirty="0">
                <a:solidFill>
                  <a:srgbClr val="2B2F3B"/>
                </a:solidFill>
                <a:latin typeface="Calibri"/>
                <a:cs typeface="Calibri"/>
              </a:rPr>
              <a:t> </a:t>
            </a:r>
            <a:r>
              <a:rPr sz="3200" spc="-40" dirty="0">
                <a:solidFill>
                  <a:srgbClr val="2B2F3B"/>
                </a:solidFill>
                <a:latin typeface="Calibri"/>
                <a:cs typeface="Calibri"/>
              </a:rPr>
              <a:t>resolver,</a:t>
            </a:r>
            <a:r>
              <a:rPr sz="3200" spc="-25" dirty="0">
                <a:solidFill>
                  <a:srgbClr val="2B2F3B"/>
                </a:solidFill>
                <a:latin typeface="Calibri"/>
                <a:cs typeface="Calibri"/>
              </a:rPr>
              <a:t> </a:t>
            </a:r>
            <a:r>
              <a:rPr sz="3200" dirty="0">
                <a:solidFill>
                  <a:srgbClr val="2B2F3B"/>
                </a:solidFill>
                <a:latin typeface="Calibri"/>
                <a:cs typeface="Calibri"/>
              </a:rPr>
              <a:t>y </a:t>
            </a:r>
            <a:r>
              <a:rPr sz="3200" spc="-15" dirty="0">
                <a:solidFill>
                  <a:srgbClr val="2B2F3B"/>
                </a:solidFill>
                <a:latin typeface="Calibri"/>
                <a:cs typeface="Calibri"/>
              </a:rPr>
              <a:t>sobre</a:t>
            </a:r>
            <a:r>
              <a:rPr sz="3200" spc="5" dirty="0">
                <a:solidFill>
                  <a:srgbClr val="2B2F3B"/>
                </a:solidFill>
                <a:latin typeface="Calibri"/>
                <a:cs typeface="Calibri"/>
              </a:rPr>
              <a:t> </a:t>
            </a:r>
            <a:r>
              <a:rPr sz="3200" spc="-15" dirty="0">
                <a:solidFill>
                  <a:srgbClr val="2B2F3B"/>
                </a:solidFill>
                <a:latin typeface="Calibri"/>
                <a:cs typeface="Calibri"/>
              </a:rPr>
              <a:t>ello,</a:t>
            </a:r>
            <a:r>
              <a:rPr sz="3200" dirty="0">
                <a:solidFill>
                  <a:srgbClr val="2B2F3B"/>
                </a:solidFill>
                <a:latin typeface="Calibri"/>
                <a:cs typeface="Calibri"/>
              </a:rPr>
              <a:t> </a:t>
            </a:r>
            <a:r>
              <a:rPr sz="3200" spc="-10" dirty="0">
                <a:solidFill>
                  <a:srgbClr val="2B2F3B"/>
                </a:solidFill>
                <a:latin typeface="Calibri"/>
                <a:cs typeface="Calibri"/>
              </a:rPr>
              <a:t>ver</a:t>
            </a:r>
            <a:r>
              <a:rPr sz="3200" spc="-20" dirty="0">
                <a:solidFill>
                  <a:srgbClr val="2B2F3B"/>
                </a:solidFill>
                <a:latin typeface="Calibri"/>
                <a:cs typeface="Calibri"/>
              </a:rPr>
              <a:t> </a:t>
            </a:r>
            <a:r>
              <a:rPr sz="3200" spc="-5" dirty="0">
                <a:solidFill>
                  <a:srgbClr val="2B2F3B"/>
                </a:solidFill>
                <a:latin typeface="Calibri"/>
                <a:cs typeface="Calibri"/>
              </a:rPr>
              <a:t>qué</a:t>
            </a:r>
            <a:r>
              <a:rPr sz="3200" dirty="0">
                <a:solidFill>
                  <a:srgbClr val="2B2F3B"/>
                </a:solidFill>
                <a:latin typeface="Calibri"/>
                <a:cs typeface="Calibri"/>
              </a:rPr>
              <a:t> </a:t>
            </a:r>
            <a:r>
              <a:rPr sz="3200" spc="-15" dirty="0">
                <a:solidFill>
                  <a:srgbClr val="2B2F3B"/>
                </a:solidFill>
                <a:latin typeface="Calibri"/>
                <a:cs typeface="Calibri"/>
              </a:rPr>
              <a:t>programas</a:t>
            </a:r>
            <a:r>
              <a:rPr sz="3200" dirty="0">
                <a:solidFill>
                  <a:srgbClr val="2B2F3B"/>
                </a:solidFill>
                <a:latin typeface="Calibri"/>
                <a:cs typeface="Calibri"/>
              </a:rPr>
              <a:t> </a:t>
            </a:r>
            <a:r>
              <a:rPr sz="3200" spc="-5" dirty="0">
                <a:solidFill>
                  <a:srgbClr val="2B2F3B"/>
                </a:solidFill>
                <a:latin typeface="Calibri"/>
                <a:cs typeface="Calibri"/>
              </a:rPr>
              <a:t>pueden </a:t>
            </a:r>
            <a:r>
              <a:rPr sz="3200" dirty="0">
                <a:solidFill>
                  <a:srgbClr val="2B2F3B"/>
                </a:solidFill>
                <a:latin typeface="Calibri"/>
                <a:cs typeface="Calibri"/>
              </a:rPr>
              <a:t>servirme.</a:t>
            </a:r>
            <a:endParaRPr sz="3200">
              <a:latin typeface="Calibri"/>
              <a:cs typeface="Calibri"/>
            </a:endParaRPr>
          </a:p>
          <a:p>
            <a:pPr>
              <a:lnSpc>
                <a:spcPct val="100000"/>
              </a:lnSpc>
              <a:spcBef>
                <a:spcPts val="15"/>
              </a:spcBef>
              <a:buClr>
                <a:srgbClr val="2B2F3B"/>
              </a:buClr>
              <a:buFont typeface="Arial MT"/>
              <a:buChar char="•"/>
            </a:pPr>
            <a:endParaRPr sz="4100">
              <a:latin typeface="Calibri"/>
              <a:cs typeface="Calibri"/>
            </a:endParaRPr>
          </a:p>
          <a:p>
            <a:pPr marL="241300" indent="-228600">
              <a:lnSpc>
                <a:spcPct val="100000"/>
              </a:lnSpc>
              <a:spcBef>
                <a:spcPts val="5"/>
              </a:spcBef>
              <a:buFont typeface="Arial MT"/>
              <a:buChar char="•"/>
              <a:tabLst>
                <a:tab pos="241300" algn="l"/>
              </a:tabLst>
            </a:pPr>
            <a:r>
              <a:rPr sz="3200" spc="-5" dirty="0">
                <a:solidFill>
                  <a:srgbClr val="2B2F3B"/>
                </a:solidFill>
                <a:latin typeface="Calibri"/>
                <a:cs typeface="Calibri"/>
              </a:rPr>
              <a:t>El</a:t>
            </a:r>
            <a:r>
              <a:rPr sz="3200" spc="-10" dirty="0">
                <a:solidFill>
                  <a:srgbClr val="2B2F3B"/>
                </a:solidFill>
                <a:latin typeface="Calibri"/>
                <a:cs typeface="Calibri"/>
              </a:rPr>
              <a:t> </a:t>
            </a:r>
            <a:r>
              <a:rPr sz="3200" spc="-15" dirty="0">
                <a:solidFill>
                  <a:srgbClr val="2B2F3B"/>
                </a:solidFill>
                <a:latin typeface="Calibri"/>
                <a:cs typeface="Calibri"/>
              </a:rPr>
              <a:t>Programa</a:t>
            </a:r>
            <a:r>
              <a:rPr sz="3200" spc="-20" dirty="0">
                <a:solidFill>
                  <a:srgbClr val="2B2F3B"/>
                </a:solidFill>
                <a:latin typeface="Calibri"/>
                <a:cs typeface="Calibri"/>
              </a:rPr>
              <a:t> </a:t>
            </a:r>
            <a:r>
              <a:rPr sz="3200" spc="-5" dirty="0">
                <a:solidFill>
                  <a:srgbClr val="2B2F3B"/>
                </a:solidFill>
                <a:latin typeface="Calibri"/>
                <a:cs typeface="Calibri"/>
              </a:rPr>
              <a:t>se</a:t>
            </a:r>
            <a:r>
              <a:rPr sz="3200" dirty="0">
                <a:solidFill>
                  <a:srgbClr val="2B2F3B"/>
                </a:solidFill>
                <a:latin typeface="Calibri"/>
                <a:cs typeface="Calibri"/>
              </a:rPr>
              <a:t> </a:t>
            </a:r>
            <a:r>
              <a:rPr sz="3200" spc="-10" dirty="0">
                <a:solidFill>
                  <a:srgbClr val="2B2F3B"/>
                </a:solidFill>
                <a:latin typeface="Calibri"/>
                <a:cs typeface="Calibri"/>
              </a:rPr>
              <a:t>adapta</a:t>
            </a:r>
            <a:r>
              <a:rPr sz="3200" spc="10" dirty="0">
                <a:solidFill>
                  <a:srgbClr val="2B2F3B"/>
                </a:solidFill>
                <a:latin typeface="Calibri"/>
                <a:cs typeface="Calibri"/>
              </a:rPr>
              <a:t> </a:t>
            </a:r>
            <a:r>
              <a:rPr sz="3200" dirty="0">
                <a:solidFill>
                  <a:srgbClr val="2B2F3B"/>
                </a:solidFill>
                <a:latin typeface="Calibri"/>
                <a:cs typeface="Calibri"/>
              </a:rPr>
              <a:t>al </a:t>
            </a:r>
            <a:r>
              <a:rPr sz="3200" spc="-10" dirty="0">
                <a:solidFill>
                  <a:srgbClr val="2B2F3B"/>
                </a:solidFill>
                <a:latin typeface="Calibri"/>
                <a:cs typeface="Calibri"/>
              </a:rPr>
              <a:t>problema.</a:t>
            </a:r>
            <a:r>
              <a:rPr sz="3200" dirty="0">
                <a:solidFill>
                  <a:srgbClr val="2B2F3B"/>
                </a:solidFill>
                <a:latin typeface="Calibri"/>
                <a:cs typeface="Calibri"/>
              </a:rPr>
              <a:t> No</a:t>
            </a:r>
            <a:r>
              <a:rPr sz="3200" spc="-5" dirty="0">
                <a:solidFill>
                  <a:srgbClr val="2B2F3B"/>
                </a:solidFill>
                <a:latin typeface="Calibri"/>
                <a:cs typeface="Calibri"/>
              </a:rPr>
              <a:t> </a:t>
            </a:r>
            <a:r>
              <a:rPr sz="3200" dirty="0">
                <a:solidFill>
                  <a:srgbClr val="2B2F3B"/>
                </a:solidFill>
                <a:latin typeface="Calibri"/>
                <a:cs typeface="Calibri"/>
              </a:rPr>
              <a:t>al</a:t>
            </a:r>
            <a:r>
              <a:rPr sz="3200" spc="-10" dirty="0">
                <a:solidFill>
                  <a:srgbClr val="2B2F3B"/>
                </a:solidFill>
                <a:latin typeface="Calibri"/>
                <a:cs typeface="Calibri"/>
              </a:rPr>
              <a:t> </a:t>
            </a:r>
            <a:r>
              <a:rPr sz="3200" spc="-15" dirty="0">
                <a:solidFill>
                  <a:srgbClr val="2B2F3B"/>
                </a:solidFill>
                <a:latin typeface="Calibri"/>
                <a:cs typeface="Calibri"/>
              </a:rPr>
              <a:t>revés.</a:t>
            </a:r>
            <a:endParaRPr sz="32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309" y="110108"/>
            <a:ext cx="4980940"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20" dirty="0"/>
              <a:t> </a:t>
            </a:r>
            <a:r>
              <a:rPr dirty="0"/>
              <a:t>Lenguaje</a:t>
            </a:r>
            <a:r>
              <a:rPr spc="-50" dirty="0"/>
              <a:t> </a:t>
            </a:r>
            <a:r>
              <a:rPr spc="-5" dirty="0"/>
              <a:t>debo</a:t>
            </a:r>
            <a:r>
              <a:rPr spc="-15" dirty="0"/>
              <a:t> </a:t>
            </a:r>
            <a:r>
              <a:rPr dirty="0"/>
              <a:t>Ocupar?</a:t>
            </a:r>
          </a:p>
        </p:txBody>
      </p:sp>
      <p:sp>
        <p:nvSpPr>
          <p:cNvPr id="3" name="object 3"/>
          <p:cNvSpPr txBox="1"/>
          <p:nvPr/>
        </p:nvSpPr>
        <p:spPr>
          <a:xfrm>
            <a:off x="311911" y="711806"/>
            <a:ext cx="11052810" cy="5485130"/>
          </a:xfrm>
          <a:prstGeom prst="rect">
            <a:avLst/>
          </a:prstGeom>
        </p:spPr>
        <p:txBody>
          <a:bodyPr vert="horz" wrap="square" lIns="0" tIns="83820" rIns="0" bIns="0" rtlCol="0">
            <a:spAutoFit/>
          </a:bodyPr>
          <a:lstStyle/>
          <a:p>
            <a:pPr marL="12700">
              <a:lnSpc>
                <a:spcPct val="100000"/>
              </a:lnSpc>
              <a:spcBef>
                <a:spcPts val="660"/>
              </a:spcBef>
            </a:pPr>
            <a:r>
              <a:rPr sz="3600" spc="-10" dirty="0">
                <a:solidFill>
                  <a:srgbClr val="2B2F3B"/>
                </a:solidFill>
                <a:latin typeface="Calibri"/>
                <a:cs typeface="Calibri"/>
              </a:rPr>
              <a:t>Aspectos</a:t>
            </a:r>
            <a:r>
              <a:rPr sz="3600" spc="-15" dirty="0">
                <a:solidFill>
                  <a:srgbClr val="2B2F3B"/>
                </a:solidFill>
                <a:latin typeface="Calibri"/>
                <a:cs typeface="Calibri"/>
              </a:rPr>
              <a:t> </a:t>
            </a:r>
            <a:r>
              <a:rPr sz="3600" dirty="0">
                <a:solidFill>
                  <a:srgbClr val="2B2F3B"/>
                </a:solidFill>
                <a:latin typeface="Calibri"/>
                <a:cs typeface="Calibri"/>
              </a:rPr>
              <a:t>a</a:t>
            </a:r>
            <a:r>
              <a:rPr sz="3600" spc="-5" dirty="0">
                <a:solidFill>
                  <a:srgbClr val="2B2F3B"/>
                </a:solidFill>
                <a:latin typeface="Calibri"/>
                <a:cs typeface="Calibri"/>
              </a:rPr>
              <a:t> </a:t>
            </a:r>
            <a:r>
              <a:rPr sz="3600" spc="-15" dirty="0">
                <a:solidFill>
                  <a:srgbClr val="2B2F3B"/>
                </a:solidFill>
                <a:latin typeface="Calibri"/>
                <a:cs typeface="Calibri"/>
              </a:rPr>
              <a:t>considerar:</a:t>
            </a:r>
            <a:endParaRPr sz="3600">
              <a:latin typeface="Calibri"/>
              <a:cs typeface="Calibri"/>
            </a:endParaRPr>
          </a:p>
          <a:p>
            <a:pPr marL="241300" indent="-228600">
              <a:lnSpc>
                <a:spcPct val="100000"/>
              </a:lnSpc>
              <a:spcBef>
                <a:spcPts val="565"/>
              </a:spcBef>
              <a:buFont typeface="Arial MT"/>
              <a:buChar char="•"/>
              <a:tabLst>
                <a:tab pos="241300" algn="l"/>
              </a:tabLst>
            </a:pPr>
            <a:r>
              <a:rPr sz="3600" b="1" spc="-5" dirty="0">
                <a:solidFill>
                  <a:srgbClr val="2B2F3B"/>
                </a:solidFill>
                <a:latin typeface="Calibri"/>
                <a:cs typeface="Calibri"/>
              </a:rPr>
              <a:t>Curva</a:t>
            </a:r>
            <a:r>
              <a:rPr sz="3600" b="1" spc="-30" dirty="0">
                <a:solidFill>
                  <a:srgbClr val="2B2F3B"/>
                </a:solidFill>
                <a:latin typeface="Calibri"/>
                <a:cs typeface="Calibri"/>
              </a:rPr>
              <a:t> </a:t>
            </a:r>
            <a:r>
              <a:rPr sz="3600" b="1" dirty="0">
                <a:solidFill>
                  <a:srgbClr val="2B2F3B"/>
                </a:solidFill>
                <a:latin typeface="Calibri"/>
                <a:cs typeface="Calibri"/>
              </a:rPr>
              <a:t>de</a:t>
            </a:r>
            <a:r>
              <a:rPr sz="3600" b="1" spc="-5" dirty="0">
                <a:solidFill>
                  <a:srgbClr val="2B2F3B"/>
                </a:solidFill>
                <a:latin typeface="Calibri"/>
                <a:cs typeface="Calibri"/>
              </a:rPr>
              <a:t> </a:t>
            </a:r>
            <a:r>
              <a:rPr sz="3600" b="1" spc="-10" dirty="0">
                <a:solidFill>
                  <a:srgbClr val="2B2F3B"/>
                </a:solidFill>
                <a:latin typeface="Calibri"/>
                <a:cs typeface="Calibri"/>
              </a:rPr>
              <a:t>Aprendizaje:</a:t>
            </a:r>
            <a:r>
              <a:rPr sz="3600" b="1" spc="-5" dirty="0">
                <a:solidFill>
                  <a:srgbClr val="2B2F3B"/>
                </a:solidFill>
                <a:latin typeface="Calibri"/>
                <a:cs typeface="Calibri"/>
              </a:rPr>
              <a:t> </a:t>
            </a:r>
            <a:r>
              <a:rPr sz="3600" spc="-5" dirty="0">
                <a:solidFill>
                  <a:srgbClr val="2B2F3B"/>
                </a:solidFill>
                <a:latin typeface="Calibri"/>
                <a:cs typeface="Calibri"/>
              </a:rPr>
              <a:t>¿Qué</a:t>
            </a:r>
            <a:r>
              <a:rPr sz="3600" spc="-20" dirty="0">
                <a:solidFill>
                  <a:srgbClr val="2B2F3B"/>
                </a:solidFill>
                <a:latin typeface="Calibri"/>
                <a:cs typeface="Calibri"/>
              </a:rPr>
              <a:t> tan</a:t>
            </a:r>
            <a:r>
              <a:rPr sz="3600" spc="-5" dirty="0">
                <a:solidFill>
                  <a:srgbClr val="2B2F3B"/>
                </a:solidFill>
                <a:latin typeface="Calibri"/>
                <a:cs typeface="Calibri"/>
              </a:rPr>
              <a:t> difícil</a:t>
            </a:r>
            <a:r>
              <a:rPr sz="3600" spc="-25" dirty="0">
                <a:solidFill>
                  <a:srgbClr val="2B2F3B"/>
                </a:solidFill>
                <a:latin typeface="Calibri"/>
                <a:cs typeface="Calibri"/>
              </a:rPr>
              <a:t> </a:t>
            </a:r>
            <a:r>
              <a:rPr sz="3600" dirty="0">
                <a:solidFill>
                  <a:srgbClr val="2B2F3B"/>
                </a:solidFill>
                <a:latin typeface="Calibri"/>
                <a:cs typeface="Calibri"/>
              </a:rPr>
              <a:t>es</a:t>
            </a:r>
            <a:r>
              <a:rPr sz="3600" spc="-5" dirty="0">
                <a:solidFill>
                  <a:srgbClr val="2B2F3B"/>
                </a:solidFill>
                <a:latin typeface="Calibri"/>
                <a:cs typeface="Calibri"/>
              </a:rPr>
              <a:t> de</a:t>
            </a:r>
            <a:r>
              <a:rPr sz="3600" spc="-30" dirty="0">
                <a:solidFill>
                  <a:srgbClr val="2B2F3B"/>
                </a:solidFill>
                <a:latin typeface="Calibri"/>
                <a:cs typeface="Calibri"/>
              </a:rPr>
              <a:t> </a:t>
            </a:r>
            <a:r>
              <a:rPr sz="3600" spc="-5" dirty="0">
                <a:solidFill>
                  <a:srgbClr val="2B2F3B"/>
                </a:solidFill>
                <a:latin typeface="Calibri"/>
                <a:cs typeface="Calibri"/>
              </a:rPr>
              <a:t>aprender?</a:t>
            </a:r>
            <a:endParaRPr sz="3600">
              <a:latin typeface="Calibri"/>
              <a:cs typeface="Calibri"/>
            </a:endParaRPr>
          </a:p>
          <a:p>
            <a:pPr marL="241300" indent="-228600">
              <a:lnSpc>
                <a:spcPct val="100000"/>
              </a:lnSpc>
              <a:spcBef>
                <a:spcPts val="565"/>
              </a:spcBef>
              <a:buFont typeface="Arial MT"/>
              <a:buChar char="•"/>
              <a:tabLst>
                <a:tab pos="241300" algn="l"/>
              </a:tabLst>
            </a:pPr>
            <a:r>
              <a:rPr sz="3600" b="1" spc="-5" dirty="0">
                <a:solidFill>
                  <a:srgbClr val="2B2F3B"/>
                </a:solidFill>
                <a:latin typeface="Calibri"/>
                <a:cs typeface="Calibri"/>
              </a:rPr>
              <a:t>Escalabilidad:</a:t>
            </a:r>
            <a:r>
              <a:rPr sz="3600" b="1" spc="-10" dirty="0">
                <a:solidFill>
                  <a:srgbClr val="2B2F3B"/>
                </a:solidFill>
                <a:latin typeface="Calibri"/>
                <a:cs typeface="Calibri"/>
              </a:rPr>
              <a:t> </a:t>
            </a:r>
            <a:r>
              <a:rPr sz="3600" spc="-5" dirty="0">
                <a:solidFill>
                  <a:srgbClr val="2B2F3B"/>
                </a:solidFill>
                <a:latin typeface="Calibri"/>
                <a:cs typeface="Calibri"/>
              </a:rPr>
              <a:t>¿Qué</a:t>
            </a:r>
            <a:r>
              <a:rPr sz="3600" spc="-25" dirty="0">
                <a:solidFill>
                  <a:srgbClr val="2B2F3B"/>
                </a:solidFill>
                <a:latin typeface="Calibri"/>
                <a:cs typeface="Calibri"/>
              </a:rPr>
              <a:t> </a:t>
            </a:r>
            <a:r>
              <a:rPr sz="3600" spc="-20" dirty="0">
                <a:solidFill>
                  <a:srgbClr val="2B2F3B"/>
                </a:solidFill>
                <a:latin typeface="Calibri"/>
                <a:cs typeface="Calibri"/>
              </a:rPr>
              <a:t>tan</a:t>
            </a:r>
            <a:r>
              <a:rPr sz="3600" spc="5" dirty="0">
                <a:solidFill>
                  <a:srgbClr val="2B2F3B"/>
                </a:solidFill>
                <a:latin typeface="Calibri"/>
                <a:cs typeface="Calibri"/>
              </a:rPr>
              <a:t> </a:t>
            </a:r>
            <a:r>
              <a:rPr sz="3600" spc="-15" dirty="0">
                <a:solidFill>
                  <a:srgbClr val="2B2F3B"/>
                </a:solidFill>
                <a:latin typeface="Calibri"/>
                <a:cs typeface="Calibri"/>
              </a:rPr>
              <a:t>fácil</a:t>
            </a:r>
            <a:r>
              <a:rPr sz="3600" spc="-20" dirty="0">
                <a:solidFill>
                  <a:srgbClr val="2B2F3B"/>
                </a:solidFill>
                <a:latin typeface="Calibri"/>
                <a:cs typeface="Calibri"/>
              </a:rPr>
              <a:t> </a:t>
            </a:r>
            <a:r>
              <a:rPr sz="3600" spc="-25" dirty="0">
                <a:solidFill>
                  <a:srgbClr val="2B2F3B"/>
                </a:solidFill>
                <a:latin typeface="Calibri"/>
                <a:cs typeface="Calibri"/>
              </a:rPr>
              <a:t>será</a:t>
            </a:r>
            <a:r>
              <a:rPr sz="3600" spc="-5" dirty="0">
                <a:solidFill>
                  <a:srgbClr val="2B2F3B"/>
                </a:solidFill>
                <a:latin typeface="Calibri"/>
                <a:cs typeface="Calibri"/>
              </a:rPr>
              <a:t> </a:t>
            </a:r>
            <a:r>
              <a:rPr sz="3600" dirty="0">
                <a:solidFill>
                  <a:srgbClr val="2B2F3B"/>
                </a:solidFill>
                <a:latin typeface="Calibri"/>
                <a:cs typeface="Calibri"/>
              </a:rPr>
              <a:t>de</a:t>
            </a:r>
            <a:r>
              <a:rPr sz="3600" spc="-25" dirty="0">
                <a:solidFill>
                  <a:srgbClr val="2B2F3B"/>
                </a:solidFill>
                <a:latin typeface="Calibri"/>
                <a:cs typeface="Calibri"/>
              </a:rPr>
              <a:t> </a:t>
            </a:r>
            <a:r>
              <a:rPr sz="3600" spc="-10" dirty="0">
                <a:solidFill>
                  <a:srgbClr val="2B2F3B"/>
                </a:solidFill>
                <a:latin typeface="Calibri"/>
                <a:cs typeface="Calibri"/>
              </a:rPr>
              <a:t>crecer?</a:t>
            </a:r>
            <a:endParaRPr sz="3600">
              <a:latin typeface="Calibri"/>
              <a:cs typeface="Calibri"/>
            </a:endParaRPr>
          </a:p>
          <a:p>
            <a:pPr marL="241300" indent="-228600">
              <a:lnSpc>
                <a:spcPct val="100000"/>
              </a:lnSpc>
              <a:spcBef>
                <a:spcPts val="575"/>
              </a:spcBef>
              <a:buFont typeface="Arial MT"/>
              <a:buChar char="•"/>
              <a:tabLst>
                <a:tab pos="241300" algn="l"/>
              </a:tabLst>
            </a:pPr>
            <a:r>
              <a:rPr sz="3600" b="1" spc="-15" dirty="0">
                <a:solidFill>
                  <a:srgbClr val="2B2F3B"/>
                </a:solidFill>
                <a:latin typeface="Calibri"/>
                <a:cs typeface="Calibri"/>
              </a:rPr>
              <a:t>Apoyo:</a:t>
            </a:r>
            <a:endParaRPr sz="3600">
              <a:latin typeface="Calibri"/>
              <a:cs typeface="Calibri"/>
            </a:endParaRPr>
          </a:p>
          <a:p>
            <a:pPr marL="241300" indent="-228600">
              <a:lnSpc>
                <a:spcPct val="100000"/>
              </a:lnSpc>
              <a:spcBef>
                <a:spcPts val="570"/>
              </a:spcBef>
              <a:buFont typeface="Arial MT"/>
              <a:buChar char="•"/>
              <a:tabLst>
                <a:tab pos="241300" algn="l"/>
              </a:tabLst>
            </a:pPr>
            <a:r>
              <a:rPr sz="3600" spc="-5" dirty="0">
                <a:solidFill>
                  <a:srgbClr val="2B2F3B"/>
                </a:solidFill>
                <a:latin typeface="Calibri"/>
                <a:cs typeface="Calibri"/>
              </a:rPr>
              <a:t>Si</a:t>
            </a:r>
            <a:r>
              <a:rPr sz="3600" spc="-15" dirty="0">
                <a:solidFill>
                  <a:srgbClr val="2B2F3B"/>
                </a:solidFill>
                <a:latin typeface="Calibri"/>
                <a:cs typeface="Calibri"/>
              </a:rPr>
              <a:t> </a:t>
            </a:r>
            <a:r>
              <a:rPr sz="3600" spc="-5" dirty="0">
                <a:solidFill>
                  <a:srgbClr val="2B2F3B"/>
                </a:solidFill>
                <a:latin typeface="Calibri"/>
                <a:cs typeface="Calibri"/>
              </a:rPr>
              <a:t>es</a:t>
            </a:r>
            <a:r>
              <a:rPr sz="3600" spc="-10" dirty="0">
                <a:solidFill>
                  <a:srgbClr val="2B2F3B"/>
                </a:solidFill>
                <a:latin typeface="Calibri"/>
                <a:cs typeface="Calibri"/>
              </a:rPr>
              <a:t> </a:t>
            </a:r>
            <a:r>
              <a:rPr sz="3600" spc="-20" dirty="0">
                <a:solidFill>
                  <a:srgbClr val="2B2F3B"/>
                </a:solidFill>
                <a:latin typeface="Calibri"/>
                <a:cs typeface="Calibri"/>
              </a:rPr>
              <a:t>comprado,</a:t>
            </a:r>
            <a:r>
              <a:rPr sz="3600" spc="-35" dirty="0">
                <a:solidFill>
                  <a:srgbClr val="2B2F3B"/>
                </a:solidFill>
                <a:latin typeface="Calibri"/>
                <a:cs typeface="Calibri"/>
              </a:rPr>
              <a:t> </a:t>
            </a:r>
            <a:r>
              <a:rPr sz="3600" spc="-5" dirty="0">
                <a:solidFill>
                  <a:srgbClr val="2B2F3B"/>
                </a:solidFill>
                <a:latin typeface="Calibri"/>
                <a:cs typeface="Calibri"/>
              </a:rPr>
              <a:t>¿me</a:t>
            </a:r>
            <a:r>
              <a:rPr sz="3600" spc="-10" dirty="0">
                <a:solidFill>
                  <a:srgbClr val="2B2F3B"/>
                </a:solidFill>
                <a:latin typeface="Calibri"/>
                <a:cs typeface="Calibri"/>
              </a:rPr>
              <a:t> </a:t>
            </a:r>
            <a:r>
              <a:rPr sz="3600" spc="-20" dirty="0">
                <a:solidFill>
                  <a:srgbClr val="2B2F3B"/>
                </a:solidFill>
                <a:latin typeface="Calibri"/>
                <a:cs typeface="Calibri"/>
              </a:rPr>
              <a:t>darán</a:t>
            </a:r>
            <a:r>
              <a:rPr sz="3600" spc="-45" dirty="0">
                <a:solidFill>
                  <a:srgbClr val="2B2F3B"/>
                </a:solidFill>
                <a:latin typeface="Calibri"/>
                <a:cs typeface="Calibri"/>
              </a:rPr>
              <a:t> </a:t>
            </a:r>
            <a:r>
              <a:rPr sz="3600" spc="-10" dirty="0">
                <a:solidFill>
                  <a:srgbClr val="2B2F3B"/>
                </a:solidFill>
                <a:latin typeface="Calibri"/>
                <a:cs typeface="Calibri"/>
              </a:rPr>
              <a:t>soporte?</a:t>
            </a:r>
            <a:endParaRPr sz="3600">
              <a:latin typeface="Calibri"/>
              <a:cs typeface="Calibri"/>
            </a:endParaRPr>
          </a:p>
          <a:p>
            <a:pPr marL="241300" marR="594995" indent="-228600">
              <a:lnSpc>
                <a:spcPts val="3890"/>
              </a:lnSpc>
              <a:spcBef>
                <a:spcPts val="1050"/>
              </a:spcBef>
              <a:buFont typeface="Arial MT"/>
              <a:buChar char="•"/>
              <a:tabLst>
                <a:tab pos="241300" algn="l"/>
              </a:tabLst>
            </a:pPr>
            <a:r>
              <a:rPr sz="3600" spc="-5" dirty="0">
                <a:solidFill>
                  <a:srgbClr val="2B2F3B"/>
                </a:solidFill>
                <a:latin typeface="Calibri"/>
                <a:cs typeface="Calibri"/>
              </a:rPr>
              <a:t>Si</a:t>
            </a:r>
            <a:r>
              <a:rPr sz="3600" spc="-10" dirty="0">
                <a:solidFill>
                  <a:srgbClr val="2B2F3B"/>
                </a:solidFill>
                <a:latin typeface="Calibri"/>
                <a:cs typeface="Calibri"/>
              </a:rPr>
              <a:t> </a:t>
            </a:r>
            <a:r>
              <a:rPr sz="3600" spc="-5" dirty="0">
                <a:solidFill>
                  <a:srgbClr val="2B2F3B"/>
                </a:solidFill>
                <a:latin typeface="Calibri"/>
                <a:cs typeface="Calibri"/>
              </a:rPr>
              <a:t>es</a:t>
            </a:r>
            <a:r>
              <a:rPr sz="3600" spc="-10" dirty="0">
                <a:solidFill>
                  <a:srgbClr val="2B2F3B"/>
                </a:solidFill>
                <a:latin typeface="Calibri"/>
                <a:cs typeface="Calibri"/>
              </a:rPr>
              <a:t> libre,</a:t>
            </a:r>
            <a:r>
              <a:rPr sz="3600" spc="-30" dirty="0">
                <a:solidFill>
                  <a:srgbClr val="2B2F3B"/>
                </a:solidFill>
                <a:latin typeface="Calibri"/>
                <a:cs typeface="Calibri"/>
              </a:rPr>
              <a:t> </a:t>
            </a:r>
            <a:r>
              <a:rPr sz="3600" spc="-20" dirty="0">
                <a:solidFill>
                  <a:srgbClr val="2B2F3B"/>
                </a:solidFill>
                <a:latin typeface="Calibri"/>
                <a:cs typeface="Calibri"/>
              </a:rPr>
              <a:t>¿hay </a:t>
            </a:r>
            <a:r>
              <a:rPr sz="3600" dirty="0">
                <a:solidFill>
                  <a:srgbClr val="2B2F3B"/>
                </a:solidFill>
                <a:latin typeface="Calibri"/>
                <a:cs typeface="Calibri"/>
              </a:rPr>
              <a:t>una</a:t>
            </a:r>
            <a:r>
              <a:rPr sz="3600" spc="-25" dirty="0">
                <a:solidFill>
                  <a:srgbClr val="2B2F3B"/>
                </a:solidFill>
                <a:latin typeface="Calibri"/>
                <a:cs typeface="Calibri"/>
              </a:rPr>
              <a:t> </a:t>
            </a:r>
            <a:r>
              <a:rPr sz="3600" spc="-5" dirty="0">
                <a:solidFill>
                  <a:srgbClr val="2B2F3B"/>
                </a:solidFill>
                <a:latin typeface="Calibri"/>
                <a:cs typeface="Calibri"/>
              </a:rPr>
              <a:t>comunidad</a:t>
            </a:r>
            <a:r>
              <a:rPr sz="3600" spc="-35" dirty="0">
                <a:solidFill>
                  <a:srgbClr val="2B2F3B"/>
                </a:solidFill>
                <a:latin typeface="Calibri"/>
                <a:cs typeface="Calibri"/>
              </a:rPr>
              <a:t> </a:t>
            </a:r>
            <a:r>
              <a:rPr sz="3600" dirty="0">
                <a:solidFill>
                  <a:srgbClr val="2B2F3B"/>
                </a:solidFill>
                <a:latin typeface="Calibri"/>
                <a:cs typeface="Calibri"/>
              </a:rPr>
              <a:t>en línea</a:t>
            </a:r>
            <a:r>
              <a:rPr sz="3600" spc="-30" dirty="0">
                <a:solidFill>
                  <a:srgbClr val="2B2F3B"/>
                </a:solidFill>
                <a:latin typeface="Calibri"/>
                <a:cs typeface="Calibri"/>
              </a:rPr>
              <a:t> </a:t>
            </a:r>
            <a:r>
              <a:rPr sz="3600" dirty="0">
                <a:solidFill>
                  <a:srgbClr val="2B2F3B"/>
                </a:solidFill>
                <a:latin typeface="Calibri"/>
                <a:cs typeface="Calibri"/>
              </a:rPr>
              <a:t>que</a:t>
            </a:r>
            <a:r>
              <a:rPr sz="3600" spc="-30" dirty="0">
                <a:solidFill>
                  <a:srgbClr val="2B2F3B"/>
                </a:solidFill>
                <a:latin typeface="Calibri"/>
                <a:cs typeface="Calibri"/>
              </a:rPr>
              <a:t> </a:t>
            </a:r>
            <a:r>
              <a:rPr sz="3600" spc="-15" dirty="0">
                <a:solidFill>
                  <a:srgbClr val="2B2F3B"/>
                </a:solidFill>
                <a:latin typeface="Calibri"/>
                <a:cs typeface="Calibri"/>
              </a:rPr>
              <a:t>ayude</a:t>
            </a:r>
            <a:r>
              <a:rPr sz="3600" spc="-25" dirty="0">
                <a:solidFill>
                  <a:srgbClr val="2B2F3B"/>
                </a:solidFill>
                <a:latin typeface="Calibri"/>
                <a:cs typeface="Calibri"/>
              </a:rPr>
              <a:t> </a:t>
            </a:r>
            <a:r>
              <a:rPr sz="3600" spc="-15" dirty="0">
                <a:solidFill>
                  <a:srgbClr val="2B2F3B"/>
                </a:solidFill>
                <a:latin typeface="Calibri"/>
                <a:cs typeface="Calibri"/>
              </a:rPr>
              <a:t>con </a:t>
            </a:r>
            <a:r>
              <a:rPr sz="3600" spc="-800" dirty="0">
                <a:solidFill>
                  <a:srgbClr val="2B2F3B"/>
                </a:solidFill>
                <a:latin typeface="Calibri"/>
                <a:cs typeface="Calibri"/>
              </a:rPr>
              <a:t> </a:t>
            </a:r>
            <a:r>
              <a:rPr sz="3600" dirty="0">
                <a:solidFill>
                  <a:srgbClr val="2B2F3B"/>
                </a:solidFill>
                <a:latin typeface="Calibri"/>
                <a:cs typeface="Calibri"/>
              </a:rPr>
              <a:t>dudas?</a:t>
            </a:r>
            <a:endParaRPr sz="3600">
              <a:latin typeface="Calibri"/>
              <a:cs typeface="Calibri"/>
            </a:endParaRPr>
          </a:p>
          <a:p>
            <a:pPr marL="241300" indent="-228600">
              <a:lnSpc>
                <a:spcPct val="100000"/>
              </a:lnSpc>
              <a:spcBef>
                <a:spcPts val="520"/>
              </a:spcBef>
              <a:buFont typeface="Arial MT"/>
              <a:buChar char="•"/>
              <a:tabLst>
                <a:tab pos="241300" algn="l"/>
              </a:tabLst>
            </a:pPr>
            <a:r>
              <a:rPr sz="3600" b="1" spc="-15" dirty="0">
                <a:solidFill>
                  <a:srgbClr val="2B2F3B"/>
                </a:solidFill>
                <a:latin typeface="Calibri"/>
                <a:cs typeface="Calibri"/>
              </a:rPr>
              <a:t>Hardware </a:t>
            </a:r>
            <a:r>
              <a:rPr sz="3600" b="1" spc="-10" dirty="0">
                <a:solidFill>
                  <a:srgbClr val="2B2F3B"/>
                </a:solidFill>
                <a:latin typeface="Calibri"/>
                <a:cs typeface="Calibri"/>
              </a:rPr>
              <a:t>requerido:</a:t>
            </a:r>
            <a:r>
              <a:rPr sz="3600" b="1" spc="15" dirty="0">
                <a:solidFill>
                  <a:srgbClr val="2B2F3B"/>
                </a:solidFill>
                <a:latin typeface="Calibri"/>
                <a:cs typeface="Calibri"/>
              </a:rPr>
              <a:t> </a:t>
            </a:r>
            <a:r>
              <a:rPr sz="3600" spc="-10" dirty="0">
                <a:solidFill>
                  <a:srgbClr val="2B2F3B"/>
                </a:solidFill>
                <a:latin typeface="Calibri"/>
                <a:cs typeface="Calibri"/>
              </a:rPr>
              <a:t>¿Necesito </a:t>
            </a:r>
            <a:r>
              <a:rPr sz="3600" dirty="0">
                <a:solidFill>
                  <a:srgbClr val="2B2F3B"/>
                </a:solidFill>
                <a:latin typeface="Calibri"/>
                <a:cs typeface="Calibri"/>
              </a:rPr>
              <a:t>algún</a:t>
            </a:r>
            <a:r>
              <a:rPr sz="3600" spc="-25" dirty="0">
                <a:solidFill>
                  <a:srgbClr val="2B2F3B"/>
                </a:solidFill>
                <a:latin typeface="Calibri"/>
                <a:cs typeface="Calibri"/>
              </a:rPr>
              <a:t> </a:t>
            </a:r>
            <a:r>
              <a:rPr sz="3600" dirty="0">
                <a:solidFill>
                  <a:srgbClr val="2B2F3B"/>
                </a:solidFill>
                <a:latin typeface="Calibri"/>
                <a:cs typeface="Calibri"/>
              </a:rPr>
              <a:t>equipo</a:t>
            </a:r>
            <a:r>
              <a:rPr sz="3600" spc="-30" dirty="0">
                <a:solidFill>
                  <a:srgbClr val="2B2F3B"/>
                </a:solidFill>
                <a:latin typeface="Calibri"/>
                <a:cs typeface="Calibri"/>
              </a:rPr>
              <a:t> </a:t>
            </a:r>
            <a:r>
              <a:rPr sz="3600" dirty="0">
                <a:solidFill>
                  <a:srgbClr val="2B2F3B"/>
                </a:solidFill>
                <a:latin typeface="Calibri"/>
                <a:cs typeface="Calibri"/>
              </a:rPr>
              <a:t>en</a:t>
            </a:r>
            <a:r>
              <a:rPr sz="3600" spc="-5" dirty="0">
                <a:solidFill>
                  <a:srgbClr val="2B2F3B"/>
                </a:solidFill>
                <a:latin typeface="Calibri"/>
                <a:cs typeface="Calibri"/>
              </a:rPr>
              <a:t> </a:t>
            </a:r>
            <a:r>
              <a:rPr sz="3600" spc="-10" dirty="0">
                <a:solidFill>
                  <a:srgbClr val="2B2F3B"/>
                </a:solidFill>
                <a:latin typeface="Calibri"/>
                <a:cs typeface="Calibri"/>
              </a:rPr>
              <a:t>especial?</a:t>
            </a:r>
            <a:endParaRPr sz="3600">
              <a:latin typeface="Calibri"/>
              <a:cs typeface="Calibri"/>
            </a:endParaRPr>
          </a:p>
          <a:p>
            <a:pPr marL="241300" indent="-228600">
              <a:lnSpc>
                <a:spcPct val="100000"/>
              </a:lnSpc>
              <a:spcBef>
                <a:spcPts val="560"/>
              </a:spcBef>
              <a:buFont typeface="Arial MT"/>
              <a:buChar char="•"/>
              <a:tabLst>
                <a:tab pos="241300" algn="l"/>
              </a:tabLst>
            </a:pPr>
            <a:r>
              <a:rPr sz="3600" b="1" spc="-25" dirty="0">
                <a:solidFill>
                  <a:srgbClr val="2B2F3B"/>
                </a:solidFill>
                <a:latin typeface="Calibri"/>
                <a:cs typeface="Calibri"/>
              </a:rPr>
              <a:t>Velocidad</a:t>
            </a:r>
            <a:endParaRPr sz="36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3309" y="110108"/>
            <a:ext cx="4980940" cy="513715"/>
          </a:xfrm>
          <a:prstGeom prst="rect">
            <a:avLst/>
          </a:prstGeom>
        </p:spPr>
        <p:txBody>
          <a:bodyPr vert="horz" wrap="square" lIns="0" tIns="12700" rIns="0" bIns="0" rtlCol="0">
            <a:spAutoFit/>
          </a:bodyPr>
          <a:lstStyle/>
          <a:p>
            <a:pPr marL="12700">
              <a:lnSpc>
                <a:spcPct val="100000"/>
              </a:lnSpc>
              <a:spcBef>
                <a:spcPts val="100"/>
              </a:spcBef>
            </a:pPr>
            <a:r>
              <a:rPr spc="-5" dirty="0"/>
              <a:t>¿Qué</a:t>
            </a:r>
            <a:r>
              <a:rPr spc="-20" dirty="0"/>
              <a:t> </a:t>
            </a:r>
            <a:r>
              <a:rPr dirty="0"/>
              <a:t>Lenguaje</a:t>
            </a:r>
            <a:r>
              <a:rPr spc="-50" dirty="0"/>
              <a:t> </a:t>
            </a:r>
            <a:r>
              <a:rPr spc="-5" dirty="0"/>
              <a:t>debo</a:t>
            </a:r>
            <a:r>
              <a:rPr spc="-15" dirty="0"/>
              <a:t> </a:t>
            </a:r>
            <a:r>
              <a:rPr dirty="0"/>
              <a:t>Ocupar?</a:t>
            </a:r>
          </a:p>
        </p:txBody>
      </p:sp>
      <p:sp>
        <p:nvSpPr>
          <p:cNvPr id="3" name="object 3"/>
          <p:cNvSpPr txBox="1"/>
          <p:nvPr/>
        </p:nvSpPr>
        <p:spPr>
          <a:xfrm>
            <a:off x="311911" y="783082"/>
            <a:ext cx="11581130" cy="4463401"/>
          </a:xfrm>
          <a:prstGeom prst="rect">
            <a:avLst/>
          </a:prstGeom>
        </p:spPr>
        <p:txBody>
          <a:bodyPr vert="horz" wrap="square" lIns="0" tIns="74295" rIns="0" bIns="0" rtlCol="0">
            <a:spAutoFit/>
          </a:bodyPr>
          <a:lstStyle/>
          <a:p>
            <a:pPr marL="241300" marR="159385" indent="-228600">
              <a:lnSpc>
                <a:spcPts val="3890"/>
              </a:lnSpc>
              <a:spcBef>
                <a:spcPts val="585"/>
              </a:spcBef>
              <a:buFont typeface="Arial MT"/>
              <a:buChar char="•"/>
              <a:tabLst>
                <a:tab pos="241300" algn="l"/>
              </a:tabLst>
            </a:pPr>
            <a:r>
              <a:rPr sz="3600" spc="-35" dirty="0">
                <a:solidFill>
                  <a:srgbClr val="2B2F3B"/>
                </a:solidFill>
                <a:latin typeface="Calibri"/>
                <a:cs typeface="Calibri"/>
              </a:rPr>
              <a:t>Para</a:t>
            </a:r>
            <a:r>
              <a:rPr sz="3600" spc="-20" dirty="0">
                <a:solidFill>
                  <a:srgbClr val="2B2F3B"/>
                </a:solidFill>
                <a:latin typeface="Calibri"/>
                <a:cs typeface="Calibri"/>
              </a:rPr>
              <a:t> </a:t>
            </a:r>
            <a:r>
              <a:rPr sz="3600" spc="-15" dirty="0">
                <a:solidFill>
                  <a:srgbClr val="2B2F3B"/>
                </a:solidFill>
                <a:latin typeface="Calibri"/>
                <a:cs typeface="Calibri"/>
              </a:rPr>
              <a:t>llevar</a:t>
            </a:r>
            <a:r>
              <a:rPr sz="3600" spc="-30" dirty="0">
                <a:solidFill>
                  <a:srgbClr val="2B2F3B"/>
                </a:solidFill>
                <a:latin typeface="Calibri"/>
                <a:cs typeface="Calibri"/>
              </a:rPr>
              <a:t> </a:t>
            </a:r>
            <a:r>
              <a:rPr sz="3600" dirty="0">
                <a:solidFill>
                  <a:srgbClr val="2B2F3B"/>
                </a:solidFill>
                <a:latin typeface="Calibri"/>
                <a:cs typeface="Calibri"/>
              </a:rPr>
              <a:t>a </a:t>
            </a:r>
            <a:r>
              <a:rPr sz="3600" spc="-10" dirty="0">
                <a:solidFill>
                  <a:srgbClr val="2B2F3B"/>
                </a:solidFill>
                <a:latin typeface="Calibri"/>
                <a:cs typeface="Calibri"/>
              </a:rPr>
              <a:t>cabo</a:t>
            </a:r>
            <a:r>
              <a:rPr sz="3600" spc="-5" dirty="0">
                <a:solidFill>
                  <a:srgbClr val="2B2F3B"/>
                </a:solidFill>
                <a:latin typeface="Calibri"/>
                <a:cs typeface="Calibri"/>
              </a:rPr>
              <a:t> </a:t>
            </a:r>
            <a:r>
              <a:rPr sz="3600" dirty="0">
                <a:solidFill>
                  <a:srgbClr val="2B2F3B"/>
                </a:solidFill>
                <a:latin typeface="Calibri"/>
                <a:cs typeface="Calibri"/>
              </a:rPr>
              <a:t>las </a:t>
            </a:r>
            <a:r>
              <a:rPr sz="3600" spc="-20" dirty="0">
                <a:solidFill>
                  <a:srgbClr val="2B2F3B"/>
                </a:solidFill>
                <a:latin typeface="Calibri"/>
                <a:cs typeface="Calibri"/>
              </a:rPr>
              <a:t>tareas</a:t>
            </a:r>
            <a:r>
              <a:rPr sz="3600" spc="-10" dirty="0">
                <a:solidFill>
                  <a:srgbClr val="2B2F3B"/>
                </a:solidFill>
                <a:latin typeface="Calibri"/>
                <a:cs typeface="Calibri"/>
              </a:rPr>
              <a:t> </a:t>
            </a:r>
            <a:r>
              <a:rPr sz="3600" spc="-5" dirty="0">
                <a:solidFill>
                  <a:srgbClr val="2B2F3B"/>
                </a:solidFill>
                <a:latin typeface="Calibri"/>
                <a:cs typeface="Calibri"/>
              </a:rPr>
              <a:t>de un</a:t>
            </a:r>
            <a:r>
              <a:rPr sz="3600" spc="-20" dirty="0">
                <a:solidFill>
                  <a:srgbClr val="2B2F3B"/>
                </a:solidFill>
                <a:latin typeface="Calibri"/>
                <a:cs typeface="Calibri"/>
              </a:rPr>
              <a:t> </a:t>
            </a:r>
            <a:r>
              <a:rPr lang="es-ES" sz="3600" spc="-20" dirty="0">
                <a:solidFill>
                  <a:srgbClr val="2B2F3B"/>
                </a:solidFill>
                <a:latin typeface="Calibri"/>
                <a:cs typeface="Calibri"/>
              </a:rPr>
              <a:t>Actuario</a:t>
            </a:r>
            <a:r>
              <a:rPr sz="3600" spc="-20" dirty="0">
                <a:solidFill>
                  <a:srgbClr val="2B2F3B"/>
                </a:solidFill>
                <a:latin typeface="Calibri"/>
                <a:cs typeface="Calibri"/>
              </a:rPr>
              <a:t>,</a:t>
            </a:r>
            <a:r>
              <a:rPr sz="3600" spc="-5" dirty="0">
                <a:solidFill>
                  <a:srgbClr val="2B2F3B"/>
                </a:solidFill>
                <a:latin typeface="Calibri"/>
                <a:cs typeface="Calibri"/>
              </a:rPr>
              <a:t> </a:t>
            </a:r>
            <a:r>
              <a:rPr sz="3600" spc="-10" dirty="0">
                <a:solidFill>
                  <a:srgbClr val="2B2F3B"/>
                </a:solidFill>
                <a:latin typeface="Calibri"/>
                <a:cs typeface="Calibri"/>
              </a:rPr>
              <a:t>necesito</a:t>
            </a:r>
            <a:r>
              <a:rPr sz="3600" spc="-5" dirty="0">
                <a:solidFill>
                  <a:srgbClr val="2B2F3B"/>
                </a:solidFill>
                <a:latin typeface="Calibri"/>
                <a:cs typeface="Calibri"/>
              </a:rPr>
              <a:t> un </a:t>
            </a:r>
            <a:r>
              <a:rPr sz="3600" dirty="0">
                <a:solidFill>
                  <a:srgbClr val="2B2F3B"/>
                </a:solidFill>
                <a:latin typeface="Calibri"/>
                <a:cs typeface="Calibri"/>
              </a:rPr>
              <a:t> lenguaje</a:t>
            </a:r>
            <a:r>
              <a:rPr sz="3600" spc="-25" dirty="0">
                <a:solidFill>
                  <a:srgbClr val="2B2F3B"/>
                </a:solidFill>
                <a:latin typeface="Calibri"/>
                <a:cs typeface="Calibri"/>
              </a:rPr>
              <a:t> </a:t>
            </a:r>
            <a:r>
              <a:rPr sz="3600" spc="-15" dirty="0">
                <a:solidFill>
                  <a:srgbClr val="2B2F3B"/>
                </a:solidFill>
                <a:latin typeface="Calibri"/>
                <a:cs typeface="Calibri"/>
              </a:rPr>
              <a:t>fácil</a:t>
            </a:r>
            <a:r>
              <a:rPr sz="3600" dirty="0">
                <a:solidFill>
                  <a:srgbClr val="2B2F3B"/>
                </a:solidFill>
                <a:latin typeface="Calibri"/>
                <a:cs typeface="Calibri"/>
              </a:rPr>
              <a:t> </a:t>
            </a:r>
            <a:r>
              <a:rPr sz="3600" spc="-5" dirty="0">
                <a:solidFill>
                  <a:srgbClr val="2B2F3B"/>
                </a:solidFill>
                <a:latin typeface="Calibri"/>
                <a:cs typeface="Calibri"/>
              </a:rPr>
              <a:t>de</a:t>
            </a:r>
            <a:r>
              <a:rPr sz="3600" spc="-20" dirty="0">
                <a:solidFill>
                  <a:srgbClr val="2B2F3B"/>
                </a:solidFill>
                <a:latin typeface="Calibri"/>
                <a:cs typeface="Calibri"/>
              </a:rPr>
              <a:t> </a:t>
            </a:r>
            <a:r>
              <a:rPr sz="3600" spc="-50" dirty="0">
                <a:solidFill>
                  <a:srgbClr val="2B2F3B"/>
                </a:solidFill>
                <a:latin typeface="Calibri"/>
                <a:cs typeface="Calibri"/>
              </a:rPr>
              <a:t>entender.</a:t>
            </a:r>
            <a:r>
              <a:rPr sz="3600" spc="-35" dirty="0">
                <a:solidFill>
                  <a:srgbClr val="2B2F3B"/>
                </a:solidFill>
                <a:latin typeface="Calibri"/>
                <a:cs typeface="Calibri"/>
              </a:rPr>
              <a:t> </a:t>
            </a:r>
            <a:r>
              <a:rPr sz="3600" spc="-30" dirty="0">
                <a:solidFill>
                  <a:srgbClr val="2B2F3B"/>
                </a:solidFill>
                <a:latin typeface="Calibri"/>
                <a:cs typeface="Calibri"/>
              </a:rPr>
              <a:t>Por</a:t>
            </a:r>
            <a:r>
              <a:rPr sz="3600" dirty="0">
                <a:solidFill>
                  <a:srgbClr val="2B2F3B"/>
                </a:solidFill>
                <a:latin typeface="Calibri"/>
                <a:cs typeface="Calibri"/>
              </a:rPr>
              <a:t> lo</a:t>
            </a:r>
            <a:r>
              <a:rPr sz="3600" spc="-15" dirty="0">
                <a:solidFill>
                  <a:srgbClr val="2B2F3B"/>
                </a:solidFill>
                <a:latin typeface="Calibri"/>
                <a:cs typeface="Calibri"/>
              </a:rPr>
              <a:t> </a:t>
            </a:r>
            <a:r>
              <a:rPr sz="3600" spc="-35" dirty="0">
                <a:solidFill>
                  <a:srgbClr val="2B2F3B"/>
                </a:solidFill>
                <a:latin typeface="Calibri"/>
                <a:cs typeface="Calibri"/>
              </a:rPr>
              <a:t>tanto,</a:t>
            </a:r>
            <a:r>
              <a:rPr sz="3600" spc="5" dirty="0">
                <a:solidFill>
                  <a:srgbClr val="2B2F3B"/>
                </a:solidFill>
                <a:latin typeface="Calibri"/>
                <a:cs typeface="Calibri"/>
              </a:rPr>
              <a:t> </a:t>
            </a:r>
            <a:r>
              <a:rPr sz="3600" spc="-5" dirty="0">
                <a:solidFill>
                  <a:srgbClr val="2B2F3B"/>
                </a:solidFill>
                <a:latin typeface="Calibri"/>
                <a:cs typeface="Calibri"/>
              </a:rPr>
              <a:t>alguno de</a:t>
            </a:r>
            <a:r>
              <a:rPr sz="3600" spc="-10" dirty="0">
                <a:solidFill>
                  <a:srgbClr val="2B2F3B"/>
                </a:solidFill>
                <a:latin typeface="Calibri"/>
                <a:cs typeface="Calibri"/>
              </a:rPr>
              <a:t> </a:t>
            </a:r>
            <a:r>
              <a:rPr sz="3600" b="1" spc="-10" dirty="0">
                <a:solidFill>
                  <a:srgbClr val="2B2F3B"/>
                </a:solidFill>
                <a:latin typeface="Calibri"/>
                <a:cs typeface="Calibri"/>
              </a:rPr>
              <a:t>alto</a:t>
            </a:r>
            <a:r>
              <a:rPr sz="3600" b="1" dirty="0">
                <a:solidFill>
                  <a:srgbClr val="2B2F3B"/>
                </a:solidFill>
                <a:latin typeface="Calibri"/>
                <a:cs typeface="Calibri"/>
              </a:rPr>
              <a:t> </a:t>
            </a:r>
            <a:r>
              <a:rPr sz="3600" b="1" spc="-10" dirty="0">
                <a:solidFill>
                  <a:srgbClr val="2B2F3B"/>
                </a:solidFill>
                <a:latin typeface="Calibri"/>
                <a:cs typeface="Calibri"/>
              </a:rPr>
              <a:t>nivel</a:t>
            </a:r>
            <a:r>
              <a:rPr sz="3600" spc="-10" dirty="0">
                <a:solidFill>
                  <a:srgbClr val="2B2F3B"/>
                </a:solidFill>
                <a:latin typeface="Calibri"/>
                <a:cs typeface="Calibri"/>
              </a:rPr>
              <a:t>.</a:t>
            </a:r>
            <a:endParaRPr sz="3600" dirty="0">
              <a:latin typeface="Calibri"/>
              <a:cs typeface="Calibri"/>
            </a:endParaRPr>
          </a:p>
          <a:p>
            <a:pPr marL="241300" marR="5080" indent="-228600">
              <a:lnSpc>
                <a:spcPts val="3890"/>
              </a:lnSpc>
              <a:spcBef>
                <a:spcPts val="994"/>
              </a:spcBef>
              <a:buFont typeface="Arial MT"/>
              <a:buChar char="•"/>
              <a:tabLst>
                <a:tab pos="241300" algn="l"/>
              </a:tabLst>
            </a:pPr>
            <a:r>
              <a:rPr sz="3600" spc="-5" dirty="0">
                <a:solidFill>
                  <a:srgbClr val="2B2F3B"/>
                </a:solidFill>
                <a:latin typeface="Calibri"/>
                <a:cs typeface="Calibri"/>
              </a:rPr>
              <a:t>Como </a:t>
            </a:r>
            <a:r>
              <a:rPr sz="3600" spc="-25" dirty="0">
                <a:solidFill>
                  <a:srgbClr val="2B2F3B"/>
                </a:solidFill>
                <a:latin typeface="Calibri"/>
                <a:cs typeface="Calibri"/>
              </a:rPr>
              <a:t>estaré</a:t>
            </a:r>
            <a:r>
              <a:rPr sz="3600" spc="5" dirty="0">
                <a:solidFill>
                  <a:srgbClr val="2B2F3B"/>
                </a:solidFill>
                <a:latin typeface="Calibri"/>
                <a:cs typeface="Calibri"/>
              </a:rPr>
              <a:t> </a:t>
            </a:r>
            <a:r>
              <a:rPr sz="3600" spc="-10" dirty="0">
                <a:solidFill>
                  <a:srgbClr val="2B2F3B"/>
                </a:solidFill>
                <a:latin typeface="Calibri"/>
                <a:cs typeface="Calibri"/>
              </a:rPr>
              <a:t>utilizando</a:t>
            </a:r>
            <a:r>
              <a:rPr sz="3600" spc="-35" dirty="0">
                <a:solidFill>
                  <a:srgbClr val="2B2F3B"/>
                </a:solidFill>
                <a:latin typeface="Calibri"/>
                <a:cs typeface="Calibri"/>
              </a:rPr>
              <a:t> </a:t>
            </a:r>
            <a:r>
              <a:rPr sz="3600" spc="-10" dirty="0">
                <a:solidFill>
                  <a:srgbClr val="2B2F3B"/>
                </a:solidFill>
                <a:latin typeface="Calibri"/>
                <a:cs typeface="Calibri"/>
              </a:rPr>
              <a:t>operaciones</a:t>
            </a:r>
            <a:r>
              <a:rPr sz="3600" spc="-20" dirty="0">
                <a:solidFill>
                  <a:srgbClr val="2B2F3B"/>
                </a:solidFill>
                <a:latin typeface="Calibri"/>
                <a:cs typeface="Calibri"/>
              </a:rPr>
              <a:t> </a:t>
            </a:r>
            <a:r>
              <a:rPr sz="3600" spc="-15" dirty="0">
                <a:solidFill>
                  <a:srgbClr val="2B2F3B"/>
                </a:solidFill>
                <a:latin typeface="Calibri"/>
                <a:cs typeface="Calibri"/>
              </a:rPr>
              <a:t>matemáticas,</a:t>
            </a:r>
            <a:r>
              <a:rPr sz="3600" dirty="0">
                <a:solidFill>
                  <a:srgbClr val="2B2F3B"/>
                </a:solidFill>
                <a:latin typeface="Calibri"/>
                <a:cs typeface="Calibri"/>
              </a:rPr>
              <a:t> </a:t>
            </a:r>
            <a:r>
              <a:rPr sz="3600" spc="-15" dirty="0">
                <a:solidFill>
                  <a:srgbClr val="2B2F3B"/>
                </a:solidFill>
                <a:latin typeface="Calibri"/>
                <a:cs typeface="Calibri"/>
              </a:rPr>
              <a:t>necesito </a:t>
            </a:r>
            <a:r>
              <a:rPr sz="3600" spc="-10" dirty="0">
                <a:solidFill>
                  <a:srgbClr val="2B2F3B"/>
                </a:solidFill>
                <a:latin typeface="Calibri"/>
                <a:cs typeface="Calibri"/>
              </a:rPr>
              <a:t> </a:t>
            </a:r>
            <a:r>
              <a:rPr sz="3600" spc="-5" dirty="0">
                <a:solidFill>
                  <a:srgbClr val="2B2F3B"/>
                </a:solidFill>
                <a:latin typeface="Calibri"/>
                <a:cs typeface="Calibri"/>
              </a:rPr>
              <a:t>un </a:t>
            </a:r>
            <a:r>
              <a:rPr sz="3600" dirty="0">
                <a:solidFill>
                  <a:srgbClr val="2B2F3B"/>
                </a:solidFill>
                <a:latin typeface="Calibri"/>
                <a:cs typeface="Calibri"/>
              </a:rPr>
              <a:t>lenguaje </a:t>
            </a:r>
            <a:r>
              <a:rPr sz="3600" spc="-5" dirty="0">
                <a:solidFill>
                  <a:srgbClr val="2B2F3B"/>
                </a:solidFill>
                <a:latin typeface="Calibri"/>
                <a:cs typeface="Calibri"/>
              </a:rPr>
              <a:t>donde </a:t>
            </a:r>
            <a:r>
              <a:rPr sz="3600" dirty="0">
                <a:solidFill>
                  <a:srgbClr val="2B2F3B"/>
                </a:solidFill>
                <a:latin typeface="Calibri"/>
                <a:cs typeface="Calibri"/>
              </a:rPr>
              <a:t>pueda </a:t>
            </a:r>
            <a:r>
              <a:rPr sz="3600" spc="-20" dirty="0">
                <a:solidFill>
                  <a:srgbClr val="2B2F3B"/>
                </a:solidFill>
                <a:latin typeface="Calibri"/>
                <a:cs typeface="Calibri"/>
              </a:rPr>
              <a:t>estar </a:t>
            </a:r>
            <a:r>
              <a:rPr sz="3600" dirty="0">
                <a:solidFill>
                  <a:srgbClr val="2B2F3B"/>
                </a:solidFill>
                <a:latin typeface="Calibri"/>
                <a:cs typeface="Calibri"/>
              </a:rPr>
              <a:t>viendo los </a:t>
            </a:r>
            <a:r>
              <a:rPr sz="3600" spc="-15" dirty="0">
                <a:solidFill>
                  <a:srgbClr val="2B2F3B"/>
                </a:solidFill>
                <a:latin typeface="Calibri"/>
                <a:cs typeface="Calibri"/>
              </a:rPr>
              <a:t>resultados </a:t>
            </a:r>
            <a:r>
              <a:rPr sz="3600" dirty="0">
                <a:solidFill>
                  <a:srgbClr val="2B2F3B"/>
                </a:solidFill>
                <a:latin typeface="Calibri"/>
                <a:cs typeface="Calibri"/>
              </a:rPr>
              <a:t>en </a:t>
            </a:r>
            <a:r>
              <a:rPr sz="3600" spc="-10" dirty="0">
                <a:solidFill>
                  <a:srgbClr val="2B2F3B"/>
                </a:solidFill>
                <a:latin typeface="Calibri"/>
                <a:cs typeface="Calibri"/>
              </a:rPr>
              <a:t>cada </a:t>
            </a:r>
            <a:r>
              <a:rPr sz="3600" spc="-800" dirty="0">
                <a:solidFill>
                  <a:srgbClr val="2B2F3B"/>
                </a:solidFill>
                <a:latin typeface="Calibri"/>
                <a:cs typeface="Calibri"/>
              </a:rPr>
              <a:t> </a:t>
            </a:r>
            <a:r>
              <a:rPr sz="3600" spc="-5" dirty="0">
                <a:solidFill>
                  <a:srgbClr val="2B2F3B"/>
                </a:solidFill>
                <a:latin typeface="Calibri"/>
                <a:cs typeface="Calibri"/>
              </a:rPr>
              <a:t>paso. </a:t>
            </a:r>
            <a:r>
              <a:rPr sz="3600" spc="-35" dirty="0">
                <a:solidFill>
                  <a:srgbClr val="2B2F3B"/>
                </a:solidFill>
                <a:latin typeface="Calibri"/>
                <a:cs typeface="Calibri"/>
              </a:rPr>
              <a:t>Para</a:t>
            </a:r>
            <a:r>
              <a:rPr sz="3600" spc="-25" dirty="0">
                <a:solidFill>
                  <a:srgbClr val="2B2F3B"/>
                </a:solidFill>
                <a:latin typeface="Calibri"/>
                <a:cs typeface="Calibri"/>
              </a:rPr>
              <a:t> </a:t>
            </a:r>
            <a:r>
              <a:rPr sz="3600" spc="-15" dirty="0">
                <a:solidFill>
                  <a:srgbClr val="2B2F3B"/>
                </a:solidFill>
                <a:latin typeface="Calibri"/>
                <a:cs typeface="Calibri"/>
              </a:rPr>
              <a:t>ello,</a:t>
            </a:r>
            <a:r>
              <a:rPr sz="3600" dirty="0">
                <a:solidFill>
                  <a:srgbClr val="2B2F3B"/>
                </a:solidFill>
                <a:latin typeface="Calibri"/>
                <a:cs typeface="Calibri"/>
              </a:rPr>
              <a:t> </a:t>
            </a:r>
            <a:r>
              <a:rPr sz="3600" spc="-5" dirty="0">
                <a:solidFill>
                  <a:srgbClr val="2B2F3B"/>
                </a:solidFill>
                <a:latin typeface="Calibri"/>
                <a:cs typeface="Calibri"/>
              </a:rPr>
              <a:t>un</a:t>
            </a:r>
            <a:r>
              <a:rPr sz="3600" spc="-25" dirty="0">
                <a:solidFill>
                  <a:srgbClr val="2B2F3B"/>
                </a:solidFill>
                <a:latin typeface="Calibri"/>
                <a:cs typeface="Calibri"/>
              </a:rPr>
              <a:t> </a:t>
            </a:r>
            <a:r>
              <a:rPr sz="3600" dirty="0">
                <a:solidFill>
                  <a:srgbClr val="2B2F3B"/>
                </a:solidFill>
                <a:latin typeface="Calibri"/>
                <a:cs typeface="Calibri"/>
              </a:rPr>
              <a:t>lenguaje</a:t>
            </a:r>
            <a:r>
              <a:rPr sz="3600" spc="-40" dirty="0">
                <a:solidFill>
                  <a:srgbClr val="2B2F3B"/>
                </a:solidFill>
                <a:latin typeface="Calibri"/>
                <a:cs typeface="Calibri"/>
              </a:rPr>
              <a:t> </a:t>
            </a:r>
            <a:r>
              <a:rPr sz="3600" b="1" spc="-20" dirty="0">
                <a:solidFill>
                  <a:srgbClr val="2B2F3B"/>
                </a:solidFill>
                <a:latin typeface="Calibri"/>
                <a:cs typeface="Calibri"/>
              </a:rPr>
              <a:t>interpretado.</a:t>
            </a:r>
            <a:endParaRPr sz="3600" dirty="0">
              <a:latin typeface="Calibri"/>
              <a:cs typeface="Calibri"/>
            </a:endParaRPr>
          </a:p>
          <a:p>
            <a:pPr marL="241300" indent="-228600">
              <a:lnSpc>
                <a:spcPct val="100000"/>
              </a:lnSpc>
              <a:spcBef>
                <a:spcPts val="505"/>
              </a:spcBef>
              <a:buFont typeface="Arial MT"/>
              <a:buChar char="•"/>
              <a:tabLst>
                <a:tab pos="241300" algn="l"/>
              </a:tabLst>
            </a:pPr>
            <a:r>
              <a:rPr sz="3600" spc="-5" dirty="0">
                <a:solidFill>
                  <a:srgbClr val="2B2F3B"/>
                </a:solidFill>
                <a:latin typeface="Calibri"/>
                <a:cs typeface="Calibri"/>
              </a:rPr>
              <a:t>La</a:t>
            </a:r>
            <a:r>
              <a:rPr sz="3600" spc="-15" dirty="0">
                <a:solidFill>
                  <a:srgbClr val="2B2F3B"/>
                </a:solidFill>
                <a:latin typeface="Calibri"/>
                <a:cs typeface="Calibri"/>
              </a:rPr>
              <a:t> </a:t>
            </a:r>
            <a:r>
              <a:rPr sz="3600" spc="-5" dirty="0">
                <a:solidFill>
                  <a:srgbClr val="2B2F3B"/>
                </a:solidFill>
                <a:latin typeface="Calibri"/>
                <a:cs typeface="Calibri"/>
              </a:rPr>
              <a:t>velocidad</a:t>
            </a:r>
            <a:r>
              <a:rPr sz="3600" spc="-15" dirty="0">
                <a:solidFill>
                  <a:srgbClr val="2B2F3B"/>
                </a:solidFill>
                <a:latin typeface="Calibri"/>
                <a:cs typeface="Calibri"/>
              </a:rPr>
              <a:t> </a:t>
            </a:r>
            <a:r>
              <a:rPr sz="3600" spc="-5" dirty="0">
                <a:solidFill>
                  <a:srgbClr val="2B2F3B"/>
                </a:solidFill>
                <a:latin typeface="Calibri"/>
                <a:cs typeface="Calibri"/>
              </a:rPr>
              <a:t>no</a:t>
            </a:r>
            <a:r>
              <a:rPr sz="3600" spc="-10" dirty="0">
                <a:solidFill>
                  <a:srgbClr val="2B2F3B"/>
                </a:solidFill>
                <a:latin typeface="Calibri"/>
                <a:cs typeface="Calibri"/>
              </a:rPr>
              <a:t> </a:t>
            </a:r>
            <a:r>
              <a:rPr sz="3600" dirty="0">
                <a:solidFill>
                  <a:srgbClr val="2B2F3B"/>
                </a:solidFill>
                <a:latin typeface="Calibri"/>
                <a:cs typeface="Calibri"/>
              </a:rPr>
              <a:t>es</a:t>
            </a:r>
            <a:r>
              <a:rPr sz="3600" spc="-10" dirty="0">
                <a:solidFill>
                  <a:srgbClr val="2B2F3B"/>
                </a:solidFill>
                <a:latin typeface="Calibri"/>
                <a:cs typeface="Calibri"/>
              </a:rPr>
              <a:t> </a:t>
            </a:r>
            <a:r>
              <a:rPr sz="3600" spc="-20" dirty="0">
                <a:solidFill>
                  <a:srgbClr val="2B2F3B"/>
                </a:solidFill>
                <a:latin typeface="Calibri"/>
                <a:cs typeface="Calibri"/>
              </a:rPr>
              <a:t>tan</a:t>
            </a:r>
            <a:r>
              <a:rPr sz="3600" spc="-10" dirty="0">
                <a:solidFill>
                  <a:srgbClr val="2B2F3B"/>
                </a:solidFill>
                <a:latin typeface="Calibri"/>
                <a:cs typeface="Calibri"/>
              </a:rPr>
              <a:t> </a:t>
            </a:r>
            <a:r>
              <a:rPr sz="3600" spc="-15" dirty="0">
                <a:solidFill>
                  <a:srgbClr val="2B2F3B"/>
                </a:solidFill>
                <a:latin typeface="Calibri"/>
                <a:cs typeface="Calibri"/>
              </a:rPr>
              <a:t>importante.</a:t>
            </a:r>
            <a:endParaRPr sz="3600" dirty="0">
              <a:latin typeface="Calibri"/>
              <a:cs typeface="Calibri"/>
            </a:endParaRPr>
          </a:p>
          <a:p>
            <a:pPr marL="241300" marR="605155" indent="-228600">
              <a:lnSpc>
                <a:spcPts val="3890"/>
              </a:lnSpc>
              <a:spcBef>
                <a:spcPts val="1065"/>
              </a:spcBef>
              <a:buFont typeface="Arial MT"/>
              <a:buChar char="•"/>
              <a:tabLst>
                <a:tab pos="241300" algn="l"/>
              </a:tabLst>
            </a:pPr>
            <a:r>
              <a:rPr sz="3600" spc="-5" dirty="0">
                <a:solidFill>
                  <a:srgbClr val="2B2F3B"/>
                </a:solidFill>
                <a:latin typeface="Calibri"/>
                <a:cs typeface="Calibri"/>
              </a:rPr>
              <a:t>De </a:t>
            </a:r>
            <a:r>
              <a:rPr sz="3600" spc="-20" dirty="0">
                <a:solidFill>
                  <a:srgbClr val="2B2F3B"/>
                </a:solidFill>
                <a:latin typeface="Calibri"/>
                <a:cs typeface="Calibri"/>
              </a:rPr>
              <a:t>preferencia, </a:t>
            </a:r>
            <a:r>
              <a:rPr sz="3600" dirty="0">
                <a:solidFill>
                  <a:srgbClr val="2B2F3B"/>
                </a:solidFill>
                <a:latin typeface="Calibri"/>
                <a:cs typeface="Calibri"/>
              </a:rPr>
              <a:t>que </a:t>
            </a:r>
            <a:r>
              <a:rPr sz="3600" spc="-30" dirty="0">
                <a:solidFill>
                  <a:srgbClr val="2B2F3B"/>
                </a:solidFill>
                <a:latin typeface="Calibri"/>
                <a:cs typeface="Calibri"/>
              </a:rPr>
              <a:t>ya </a:t>
            </a:r>
            <a:r>
              <a:rPr sz="3600" spc="-25" dirty="0">
                <a:solidFill>
                  <a:srgbClr val="2B2F3B"/>
                </a:solidFill>
                <a:latin typeface="Calibri"/>
                <a:cs typeface="Calibri"/>
              </a:rPr>
              <a:t>tenga </a:t>
            </a:r>
            <a:r>
              <a:rPr sz="3600" dirty="0">
                <a:solidFill>
                  <a:srgbClr val="2B2F3B"/>
                </a:solidFill>
                <a:latin typeface="Calibri"/>
                <a:cs typeface="Calibri"/>
              </a:rPr>
              <a:t>mucho </a:t>
            </a:r>
            <a:r>
              <a:rPr sz="3600" spc="-20" dirty="0">
                <a:solidFill>
                  <a:srgbClr val="2B2F3B"/>
                </a:solidFill>
                <a:latin typeface="Calibri"/>
                <a:cs typeface="Calibri"/>
              </a:rPr>
              <a:t>uso, para </a:t>
            </a:r>
            <a:r>
              <a:rPr sz="3600" dirty="0">
                <a:solidFill>
                  <a:srgbClr val="2B2F3B"/>
                </a:solidFill>
                <a:latin typeface="Calibri"/>
                <a:cs typeface="Calibri"/>
              </a:rPr>
              <a:t>que me </a:t>
            </a:r>
            <a:r>
              <a:rPr sz="3600" spc="-5" dirty="0">
                <a:solidFill>
                  <a:srgbClr val="2B2F3B"/>
                </a:solidFill>
                <a:latin typeface="Calibri"/>
                <a:cs typeface="Calibri"/>
              </a:rPr>
              <a:t>sea </a:t>
            </a:r>
            <a:r>
              <a:rPr sz="3600" spc="-800" dirty="0">
                <a:solidFill>
                  <a:srgbClr val="2B2F3B"/>
                </a:solidFill>
                <a:latin typeface="Calibri"/>
                <a:cs typeface="Calibri"/>
              </a:rPr>
              <a:t> </a:t>
            </a:r>
            <a:r>
              <a:rPr sz="3600" dirty="0">
                <a:solidFill>
                  <a:srgbClr val="2B2F3B"/>
                </a:solidFill>
                <a:latin typeface="Calibri"/>
                <a:cs typeface="Calibri"/>
              </a:rPr>
              <a:t>más</a:t>
            </a:r>
            <a:r>
              <a:rPr sz="3600" spc="-5" dirty="0">
                <a:solidFill>
                  <a:srgbClr val="2B2F3B"/>
                </a:solidFill>
                <a:latin typeface="Calibri"/>
                <a:cs typeface="Calibri"/>
              </a:rPr>
              <a:t> </a:t>
            </a:r>
            <a:r>
              <a:rPr sz="3600" spc="-15" dirty="0">
                <a:solidFill>
                  <a:srgbClr val="2B2F3B"/>
                </a:solidFill>
                <a:latin typeface="Calibri"/>
                <a:cs typeface="Calibri"/>
              </a:rPr>
              <a:t>fácil</a:t>
            </a:r>
            <a:r>
              <a:rPr sz="3600" dirty="0">
                <a:solidFill>
                  <a:srgbClr val="2B2F3B"/>
                </a:solidFill>
                <a:latin typeface="Calibri"/>
                <a:cs typeface="Calibri"/>
              </a:rPr>
              <a:t> </a:t>
            </a:r>
            <a:r>
              <a:rPr sz="3600" spc="-10" dirty="0">
                <a:solidFill>
                  <a:srgbClr val="2B2F3B"/>
                </a:solidFill>
                <a:latin typeface="Calibri"/>
                <a:cs typeface="Calibri"/>
              </a:rPr>
              <a:t>conseguir</a:t>
            </a:r>
            <a:r>
              <a:rPr sz="3600" spc="-20" dirty="0">
                <a:solidFill>
                  <a:srgbClr val="2B2F3B"/>
                </a:solidFill>
                <a:latin typeface="Calibri"/>
                <a:cs typeface="Calibri"/>
              </a:rPr>
              <a:t> </a:t>
            </a:r>
            <a:r>
              <a:rPr sz="3600" spc="-15" dirty="0">
                <a:solidFill>
                  <a:srgbClr val="2B2F3B"/>
                </a:solidFill>
                <a:latin typeface="Calibri"/>
                <a:cs typeface="Calibri"/>
              </a:rPr>
              <a:t>ayuda </a:t>
            </a:r>
            <a:r>
              <a:rPr sz="3600" dirty="0">
                <a:solidFill>
                  <a:srgbClr val="2B2F3B"/>
                </a:solidFill>
                <a:latin typeface="Calibri"/>
                <a:cs typeface="Calibri"/>
              </a:rPr>
              <a:t>y</a:t>
            </a:r>
            <a:r>
              <a:rPr sz="3600" spc="-5" dirty="0">
                <a:solidFill>
                  <a:srgbClr val="2B2F3B"/>
                </a:solidFill>
                <a:latin typeface="Calibri"/>
                <a:cs typeface="Calibri"/>
              </a:rPr>
              <a:t> aplicar</a:t>
            </a:r>
            <a:r>
              <a:rPr sz="3600" spc="-30" dirty="0">
                <a:solidFill>
                  <a:srgbClr val="2B2F3B"/>
                </a:solidFill>
                <a:latin typeface="Calibri"/>
                <a:cs typeface="Calibri"/>
              </a:rPr>
              <a:t> </a:t>
            </a:r>
            <a:r>
              <a:rPr sz="3600" dirty="0">
                <a:solidFill>
                  <a:srgbClr val="2B2F3B"/>
                </a:solidFill>
                <a:latin typeface="Calibri"/>
                <a:cs typeface="Calibri"/>
              </a:rPr>
              <a:t>lo</a:t>
            </a:r>
            <a:r>
              <a:rPr sz="3600" spc="-15" dirty="0">
                <a:solidFill>
                  <a:srgbClr val="2B2F3B"/>
                </a:solidFill>
                <a:latin typeface="Calibri"/>
                <a:cs typeface="Calibri"/>
              </a:rPr>
              <a:t> </a:t>
            </a:r>
            <a:r>
              <a:rPr sz="3600" spc="-5" dirty="0">
                <a:solidFill>
                  <a:srgbClr val="2B2F3B"/>
                </a:solidFill>
                <a:latin typeface="Calibri"/>
                <a:cs typeface="Calibri"/>
              </a:rPr>
              <a:t>que sé.</a:t>
            </a:r>
            <a:endParaRPr sz="36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8129" y="245041"/>
            <a:ext cx="5555742" cy="505267"/>
          </a:xfrm>
          <a:prstGeom prst="rect">
            <a:avLst/>
          </a:prstGeom>
        </p:spPr>
        <p:txBody>
          <a:bodyPr vert="horz" wrap="square" lIns="0" tIns="12700" rIns="0" bIns="0" rtlCol="0">
            <a:spAutoFit/>
          </a:bodyPr>
          <a:lstStyle/>
          <a:p>
            <a:pPr marL="12700">
              <a:lnSpc>
                <a:spcPct val="100000"/>
              </a:lnSpc>
              <a:spcBef>
                <a:spcPts val="100"/>
              </a:spcBef>
            </a:pPr>
            <a:r>
              <a:rPr lang="es-MX" spc="-5" dirty="0"/>
              <a:t>¿Qué</a:t>
            </a:r>
            <a:r>
              <a:rPr lang="es-MX" spc="-20" dirty="0"/>
              <a:t> </a:t>
            </a:r>
            <a:r>
              <a:rPr lang="es-MX" dirty="0"/>
              <a:t>Lenguaje</a:t>
            </a:r>
            <a:r>
              <a:rPr lang="es-MX" spc="-50" dirty="0"/>
              <a:t> </a:t>
            </a:r>
            <a:r>
              <a:rPr lang="es-MX" spc="-5" dirty="0"/>
              <a:t>debo</a:t>
            </a:r>
            <a:r>
              <a:rPr lang="es-MX" spc="-15" dirty="0"/>
              <a:t> </a:t>
            </a:r>
            <a:r>
              <a:rPr lang="es-MX" dirty="0"/>
              <a:t>Ocupar?</a:t>
            </a:r>
            <a:endParaRPr spc="-5" dirty="0"/>
          </a:p>
        </p:txBody>
      </p:sp>
      <p:sp>
        <p:nvSpPr>
          <p:cNvPr id="3" name="object 3"/>
          <p:cNvSpPr txBox="1"/>
          <p:nvPr/>
        </p:nvSpPr>
        <p:spPr>
          <a:xfrm>
            <a:off x="311911" y="715474"/>
            <a:ext cx="10841990" cy="4378763"/>
          </a:xfrm>
          <a:prstGeom prst="rect">
            <a:avLst/>
          </a:prstGeom>
        </p:spPr>
        <p:txBody>
          <a:bodyPr vert="horz" wrap="square" lIns="0" tIns="89535" rIns="0" bIns="0" rtlCol="0">
            <a:spAutoFit/>
          </a:bodyPr>
          <a:lstStyle/>
          <a:p>
            <a:pPr marL="12700">
              <a:lnSpc>
                <a:spcPct val="100000"/>
              </a:lnSpc>
              <a:spcBef>
                <a:spcPts val="705"/>
              </a:spcBef>
            </a:pPr>
            <a:r>
              <a:rPr sz="3200" spc="-10" dirty="0" err="1">
                <a:solidFill>
                  <a:srgbClr val="585858"/>
                </a:solidFill>
                <a:latin typeface="Calibri"/>
                <a:cs typeface="Calibri"/>
              </a:rPr>
              <a:t>Ejercicio</a:t>
            </a:r>
            <a:r>
              <a:rPr sz="3200" spc="-35" dirty="0">
                <a:solidFill>
                  <a:srgbClr val="585858"/>
                </a:solidFill>
                <a:latin typeface="Calibri"/>
                <a:cs typeface="Calibri"/>
              </a:rPr>
              <a:t> </a:t>
            </a:r>
            <a:r>
              <a:rPr sz="3200" spc="-5" dirty="0">
                <a:solidFill>
                  <a:srgbClr val="585858"/>
                </a:solidFill>
                <a:latin typeface="Calibri"/>
                <a:cs typeface="Calibri"/>
              </a:rPr>
              <a:t>(</a:t>
            </a:r>
            <a:r>
              <a:rPr lang="es-MX" sz="3200" spc="-5" dirty="0">
                <a:solidFill>
                  <a:srgbClr val="585858"/>
                </a:solidFill>
                <a:latin typeface="Calibri"/>
                <a:cs typeface="Calibri"/>
              </a:rPr>
              <a:t>15</a:t>
            </a:r>
            <a:r>
              <a:rPr sz="3200" spc="-20" dirty="0">
                <a:solidFill>
                  <a:srgbClr val="585858"/>
                </a:solidFill>
                <a:latin typeface="Calibri"/>
                <a:cs typeface="Calibri"/>
              </a:rPr>
              <a:t> </a:t>
            </a:r>
            <a:r>
              <a:rPr sz="3200" spc="-10" dirty="0">
                <a:solidFill>
                  <a:srgbClr val="585858"/>
                </a:solidFill>
                <a:latin typeface="Calibri"/>
                <a:cs typeface="Calibri"/>
              </a:rPr>
              <a:t>minutos):</a:t>
            </a:r>
            <a:endParaRPr sz="3200" dirty="0">
              <a:latin typeface="Calibri"/>
              <a:cs typeface="Calibri"/>
            </a:endParaRPr>
          </a:p>
          <a:p>
            <a:pPr marL="241300" marR="5080" indent="-228600">
              <a:lnSpc>
                <a:spcPts val="3460"/>
              </a:lnSpc>
              <a:spcBef>
                <a:spcPts val="1045"/>
              </a:spcBef>
              <a:buFont typeface="Arial MT"/>
              <a:buChar char="•"/>
              <a:tabLst>
                <a:tab pos="241300" algn="l"/>
              </a:tabLst>
            </a:pPr>
            <a:r>
              <a:rPr lang="es-MX" sz="3200" spc="-5" dirty="0">
                <a:solidFill>
                  <a:srgbClr val="585858"/>
                </a:solidFill>
                <a:latin typeface="Calibri"/>
                <a:cs typeface="Calibri"/>
              </a:rPr>
              <a:t>Investiguen qué lenguaje de programación es mejor para el análisis de Datos y Estadística. ¿Por qué?</a:t>
            </a:r>
            <a:endParaRPr sz="3200" dirty="0">
              <a:latin typeface="Calibri"/>
              <a:cs typeface="Calibri"/>
            </a:endParaRPr>
          </a:p>
          <a:p>
            <a:pPr marL="414655" indent="-402590">
              <a:lnSpc>
                <a:spcPct val="100000"/>
              </a:lnSpc>
              <a:spcBef>
                <a:spcPts val="560"/>
              </a:spcBef>
              <a:buAutoNum type="arabicPeriod"/>
              <a:tabLst>
                <a:tab pos="415290" algn="l"/>
              </a:tabLst>
            </a:pPr>
            <a:r>
              <a:rPr lang="es-MX" sz="3200" spc="-5" dirty="0">
                <a:solidFill>
                  <a:srgbClr val="585858"/>
                </a:solidFill>
                <a:latin typeface="Calibri"/>
                <a:cs typeface="Calibri"/>
              </a:rPr>
              <a:t>¿R?</a:t>
            </a:r>
          </a:p>
          <a:p>
            <a:pPr marL="414655" indent="-402590">
              <a:lnSpc>
                <a:spcPct val="100000"/>
              </a:lnSpc>
              <a:spcBef>
                <a:spcPts val="560"/>
              </a:spcBef>
              <a:buAutoNum type="arabicPeriod"/>
              <a:tabLst>
                <a:tab pos="415290" algn="l"/>
              </a:tabLst>
            </a:pPr>
            <a:r>
              <a:rPr lang="es-MX" sz="3200" spc="-5" dirty="0">
                <a:solidFill>
                  <a:srgbClr val="585858"/>
                </a:solidFill>
                <a:latin typeface="Calibri"/>
                <a:cs typeface="Calibri"/>
              </a:rPr>
              <a:t>¿Python?</a:t>
            </a:r>
          </a:p>
          <a:p>
            <a:pPr marL="414655" indent="-402590">
              <a:lnSpc>
                <a:spcPct val="100000"/>
              </a:lnSpc>
              <a:spcBef>
                <a:spcPts val="560"/>
              </a:spcBef>
              <a:buAutoNum type="arabicPeriod"/>
              <a:tabLst>
                <a:tab pos="415290" algn="l"/>
              </a:tabLst>
            </a:pPr>
            <a:r>
              <a:rPr lang="es-MX" sz="3200" spc="-5" dirty="0">
                <a:solidFill>
                  <a:srgbClr val="585858"/>
                </a:solidFill>
                <a:latin typeface="Calibri"/>
                <a:cs typeface="Calibri"/>
              </a:rPr>
              <a:t>¿Algún otro?</a:t>
            </a:r>
          </a:p>
          <a:p>
            <a:pPr marL="414655" indent="-402590">
              <a:lnSpc>
                <a:spcPct val="100000"/>
              </a:lnSpc>
              <a:spcBef>
                <a:spcPts val="560"/>
              </a:spcBef>
              <a:buAutoNum type="arabicPeriod"/>
              <a:tabLst>
                <a:tab pos="415290" algn="l"/>
              </a:tabLst>
            </a:pPr>
            <a:r>
              <a:rPr lang="es-MX" sz="3200" spc="-5" dirty="0">
                <a:solidFill>
                  <a:srgbClr val="585858"/>
                </a:solidFill>
                <a:latin typeface="Calibri"/>
                <a:cs typeface="Calibri"/>
              </a:rPr>
              <a:t>Al finalizar, discutiremos sobre las ventajas y desventajas de cada uno.</a:t>
            </a:r>
            <a:endParaRPr sz="3200" dirty="0">
              <a:latin typeface="Calibri"/>
              <a:cs typeface="Calibri"/>
            </a:endParaRPr>
          </a:p>
        </p:txBody>
      </p:sp>
    </p:spTree>
    <p:extLst>
      <p:ext uri="{BB962C8B-B14F-4D97-AF65-F5344CB8AC3E}">
        <p14:creationId xmlns:p14="http://schemas.microsoft.com/office/powerpoint/2010/main" val="51310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8129" y="245041"/>
            <a:ext cx="5555742" cy="505267"/>
          </a:xfrm>
          <a:prstGeom prst="rect">
            <a:avLst/>
          </a:prstGeom>
        </p:spPr>
        <p:txBody>
          <a:bodyPr vert="horz" wrap="square" lIns="0" tIns="12700" rIns="0" bIns="0" rtlCol="0">
            <a:spAutoFit/>
          </a:bodyPr>
          <a:lstStyle/>
          <a:p>
            <a:pPr marL="12700">
              <a:lnSpc>
                <a:spcPct val="100000"/>
              </a:lnSpc>
              <a:spcBef>
                <a:spcPts val="100"/>
              </a:spcBef>
            </a:pPr>
            <a:r>
              <a:rPr lang="es-MX" spc="-5" dirty="0"/>
              <a:t>¿Qué</a:t>
            </a:r>
            <a:r>
              <a:rPr lang="es-MX" spc="-20" dirty="0"/>
              <a:t> </a:t>
            </a:r>
            <a:r>
              <a:rPr lang="es-MX" dirty="0"/>
              <a:t>Lenguaje</a:t>
            </a:r>
            <a:r>
              <a:rPr lang="es-MX" spc="-50" dirty="0"/>
              <a:t> </a:t>
            </a:r>
            <a:r>
              <a:rPr lang="es-MX" spc="-5" dirty="0"/>
              <a:t>debo</a:t>
            </a:r>
            <a:r>
              <a:rPr lang="es-MX" spc="-15" dirty="0"/>
              <a:t> </a:t>
            </a:r>
            <a:r>
              <a:rPr lang="es-MX" dirty="0"/>
              <a:t>Ocupar?</a:t>
            </a:r>
            <a:endParaRPr spc="-5" dirty="0"/>
          </a:p>
        </p:txBody>
      </p:sp>
      <p:sp>
        <p:nvSpPr>
          <p:cNvPr id="3" name="object 3"/>
          <p:cNvSpPr txBox="1"/>
          <p:nvPr/>
        </p:nvSpPr>
        <p:spPr>
          <a:xfrm>
            <a:off x="311911" y="715474"/>
            <a:ext cx="10841990" cy="4881465"/>
          </a:xfrm>
          <a:prstGeom prst="rect">
            <a:avLst/>
          </a:prstGeom>
        </p:spPr>
        <p:txBody>
          <a:bodyPr vert="horz" wrap="square" lIns="0" tIns="89535" rIns="0" bIns="0" rtlCol="0">
            <a:spAutoFit/>
          </a:bodyPr>
          <a:lstStyle/>
          <a:p>
            <a:pPr marL="12700">
              <a:lnSpc>
                <a:spcPct val="100000"/>
              </a:lnSpc>
              <a:spcBef>
                <a:spcPts val="705"/>
              </a:spcBef>
            </a:pPr>
            <a:r>
              <a:rPr lang="es-MX" sz="3600" spc="-10" dirty="0">
                <a:solidFill>
                  <a:srgbClr val="585858"/>
                </a:solidFill>
                <a:latin typeface="Calibri"/>
                <a:cs typeface="Calibri"/>
              </a:rPr>
              <a:t>Para esta clase, daremos ejemplos en Python, ya  que es un lenguaje de programación más “estándar”, en el sentido de que se parece más a otros lenguajes.</a:t>
            </a:r>
          </a:p>
          <a:p>
            <a:pPr marL="12700">
              <a:lnSpc>
                <a:spcPct val="100000"/>
              </a:lnSpc>
              <a:spcBef>
                <a:spcPts val="705"/>
              </a:spcBef>
            </a:pPr>
            <a:endParaRPr lang="es-MX" sz="3600" spc="-10" dirty="0">
              <a:solidFill>
                <a:srgbClr val="585858"/>
              </a:solidFill>
              <a:latin typeface="Calibri"/>
              <a:cs typeface="Calibri"/>
            </a:endParaRPr>
          </a:p>
          <a:p>
            <a:pPr marL="12700">
              <a:lnSpc>
                <a:spcPct val="100000"/>
              </a:lnSpc>
              <a:spcBef>
                <a:spcPts val="705"/>
              </a:spcBef>
            </a:pPr>
            <a:r>
              <a:rPr lang="es-MX" sz="3600" spc="-10" dirty="0">
                <a:solidFill>
                  <a:srgbClr val="585858"/>
                </a:solidFill>
                <a:latin typeface="Calibri"/>
                <a:cs typeface="Calibri"/>
              </a:rPr>
              <a:t>De vez en cuando, también veremos los equivalentes en R o en algún otro.</a:t>
            </a:r>
          </a:p>
          <a:p>
            <a:pPr marL="12700">
              <a:lnSpc>
                <a:spcPct val="100000"/>
              </a:lnSpc>
              <a:spcBef>
                <a:spcPts val="705"/>
              </a:spcBef>
            </a:pPr>
            <a:endParaRPr lang="es-MX" sz="3600" spc="-10" dirty="0">
              <a:solidFill>
                <a:srgbClr val="585858"/>
              </a:solidFill>
              <a:latin typeface="Calibri"/>
              <a:cs typeface="Calibri"/>
            </a:endParaRPr>
          </a:p>
          <a:p>
            <a:pPr marL="12700">
              <a:lnSpc>
                <a:spcPct val="100000"/>
              </a:lnSpc>
              <a:spcBef>
                <a:spcPts val="705"/>
              </a:spcBef>
            </a:pPr>
            <a:r>
              <a:rPr lang="es-MX" sz="3600" spc="-10" dirty="0">
                <a:solidFill>
                  <a:srgbClr val="585858"/>
                </a:solidFill>
                <a:latin typeface="Calibri"/>
                <a:cs typeface="Calibri"/>
              </a:rPr>
              <a:t>Pero, de nuevo, ¡al final cualquiera nos puede servir! </a:t>
            </a:r>
            <a:endParaRPr sz="3600" dirty="0">
              <a:latin typeface="Calibri"/>
              <a:cs typeface="Calibri"/>
            </a:endParaRPr>
          </a:p>
        </p:txBody>
      </p:sp>
    </p:spTree>
    <p:extLst>
      <p:ext uri="{BB962C8B-B14F-4D97-AF65-F5344CB8AC3E}">
        <p14:creationId xmlns:p14="http://schemas.microsoft.com/office/powerpoint/2010/main" val="11418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0941" y="73533"/>
            <a:ext cx="1727200" cy="574040"/>
          </a:xfrm>
          <a:prstGeom prst="rect">
            <a:avLst/>
          </a:prstGeom>
        </p:spPr>
        <p:txBody>
          <a:bodyPr vert="horz" wrap="square" lIns="0" tIns="12700" rIns="0" bIns="0" rtlCol="0">
            <a:spAutoFit/>
          </a:bodyPr>
          <a:lstStyle/>
          <a:p>
            <a:pPr marL="12700">
              <a:lnSpc>
                <a:spcPct val="100000"/>
              </a:lnSpc>
              <a:spcBef>
                <a:spcPts val="100"/>
              </a:spcBef>
            </a:pPr>
            <a:r>
              <a:rPr sz="3600" dirty="0"/>
              <a:t>El</a:t>
            </a:r>
            <a:r>
              <a:rPr sz="3600" spc="-75" dirty="0"/>
              <a:t> </a:t>
            </a:r>
            <a:r>
              <a:rPr sz="3600" spc="-10" dirty="0"/>
              <a:t>Futuro</a:t>
            </a:r>
            <a:endParaRPr sz="3600"/>
          </a:p>
        </p:txBody>
      </p:sp>
      <p:sp>
        <p:nvSpPr>
          <p:cNvPr id="3" name="object 3"/>
          <p:cNvSpPr txBox="1"/>
          <p:nvPr/>
        </p:nvSpPr>
        <p:spPr>
          <a:xfrm>
            <a:off x="311911" y="702539"/>
            <a:ext cx="11157585" cy="4156710"/>
          </a:xfrm>
          <a:prstGeom prst="rect">
            <a:avLst/>
          </a:prstGeom>
        </p:spPr>
        <p:txBody>
          <a:bodyPr vert="horz" wrap="square" lIns="0" tIns="73660" rIns="0" bIns="0" rtlCol="0">
            <a:spAutoFit/>
          </a:bodyPr>
          <a:lstStyle/>
          <a:p>
            <a:pPr marL="241300" indent="-228600">
              <a:lnSpc>
                <a:spcPct val="100000"/>
              </a:lnSpc>
              <a:spcBef>
                <a:spcPts val="580"/>
              </a:spcBef>
              <a:buFont typeface="Arial MT"/>
              <a:buChar char="•"/>
              <a:tabLst>
                <a:tab pos="241300" algn="l"/>
              </a:tabLst>
            </a:pPr>
            <a:r>
              <a:rPr sz="4400" spc="-5" dirty="0">
                <a:solidFill>
                  <a:srgbClr val="585858"/>
                </a:solidFill>
                <a:latin typeface="Calibri"/>
                <a:cs typeface="Calibri"/>
              </a:rPr>
              <a:t>¿Julia</a:t>
            </a:r>
            <a:r>
              <a:rPr sz="4400" spc="-10" dirty="0">
                <a:solidFill>
                  <a:srgbClr val="585858"/>
                </a:solidFill>
                <a:latin typeface="Calibri"/>
                <a:cs typeface="Calibri"/>
              </a:rPr>
              <a:t> </a:t>
            </a:r>
            <a:r>
              <a:rPr sz="4400" spc="-20" dirty="0">
                <a:solidFill>
                  <a:srgbClr val="585858"/>
                </a:solidFill>
                <a:latin typeface="Calibri"/>
                <a:cs typeface="Calibri"/>
              </a:rPr>
              <a:t>reemplazará</a:t>
            </a:r>
            <a:r>
              <a:rPr sz="4400" spc="-5" dirty="0">
                <a:solidFill>
                  <a:srgbClr val="585858"/>
                </a:solidFill>
                <a:latin typeface="Calibri"/>
                <a:cs typeface="Calibri"/>
              </a:rPr>
              <a:t> </a:t>
            </a:r>
            <a:r>
              <a:rPr sz="4400" dirty="0">
                <a:solidFill>
                  <a:srgbClr val="585858"/>
                </a:solidFill>
                <a:latin typeface="Calibri"/>
                <a:cs typeface="Calibri"/>
              </a:rPr>
              <a:t>a</a:t>
            </a:r>
            <a:r>
              <a:rPr sz="4400" spc="-5" dirty="0">
                <a:solidFill>
                  <a:srgbClr val="585858"/>
                </a:solidFill>
                <a:latin typeface="Calibri"/>
                <a:cs typeface="Calibri"/>
              </a:rPr>
              <a:t> </a:t>
            </a:r>
            <a:r>
              <a:rPr sz="4400" dirty="0">
                <a:solidFill>
                  <a:srgbClr val="585858"/>
                </a:solidFill>
                <a:latin typeface="Calibri"/>
                <a:cs typeface="Calibri"/>
              </a:rPr>
              <a:t>R</a:t>
            </a:r>
            <a:r>
              <a:rPr sz="4400" spc="-5" dirty="0">
                <a:solidFill>
                  <a:srgbClr val="585858"/>
                </a:solidFill>
                <a:latin typeface="Calibri"/>
                <a:cs typeface="Calibri"/>
              </a:rPr>
              <a:t> </a:t>
            </a:r>
            <a:r>
              <a:rPr sz="4400" dirty="0">
                <a:solidFill>
                  <a:srgbClr val="585858"/>
                </a:solidFill>
                <a:latin typeface="Calibri"/>
                <a:cs typeface="Calibri"/>
              </a:rPr>
              <a:t>y</a:t>
            </a:r>
            <a:r>
              <a:rPr sz="4400" spc="-5" dirty="0">
                <a:solidFill>
                  <a:srgbClr val="585858"/>
                </a:solidFill>
                <a:latin typeface="Calibri"/>
                <a:cs typeface="Calibri"/>
              </a:rPr>
              <a:t> </a:t>
            </a:r>
            <a:r>
              <a:rPr sz="4400" spc="5" dirty="0">
                <a:solidFill>
                  <a:srgbClr val="585858"/>
                </a:solidFill>
                <a:latin typeface="Calibri"/>
                <a:cs typeface="Calibri"/>
              </a:rPr>
              <a:t>Python?</a:t>
            </a:r>
            <a:endParaRPr sz="4400">
              <a:latin typeface="Calibri"/>
              <a:cs typeface="Calibri"/>
            </a:endParaRPr>
          </a:p>
          <a:p>
            <a:pPr marL="241300" indent="-228600">
              <a:lnSpc>
                <a:spcPct val="100000"/>
              </a:lnSpc>
              <a:spcBef>
                <a:spcPts val="484"/>
              </a:spcBef>
              <a:buFont typeface="Arial MT"/>
              <a:buChar char="•"/>
              <a:tabLst>
                <a:tab pos="241300" algn="l"/>
              </a:tabLst>
            </a:pPr>
            <a:r>
              <a:rPr sz="4400" spc="-25" dirty="0">
                <a:solidFill>
                  <a:srgbClr val="585858"/>
                </a:solidFill>
                <a:latin typeface="Calibri"/>
                <a:cs typeface="Calibri"/>
              </a:rPr>
              <a:t>¿Llegará</a:t>
            </a:r>
            <a:r>
              <a:rPr sz="4400" spc="-10" dirty="0">
                <a:solidFill>
                  <a:srgbClr val="585858"/>
                </a:solidFill>
                <a:latin typeface="Calibri"/>
                <a:cs typeface="Calibri"/>
              </a:rPr>
              <a:t> </a:t>
            </a:r>
            <a:r>
              <a:rPr sz="4400" spc="-20" dirty="0">
                <a:solidFill>
                  <a:srgbClr val="585858"/>
                </a:solidFill>
                <a:latin typeface="Calibri"/>
                <a:cs typeface="Calibri"/>
              </a:rPr>
              <a:t>otro</a:t>
            </a:r>
            <a:r>
              <a:rPr sz="4400" spc="-15" dirty="0">
                <a:solidFill>
                  <a:srgbClr val="585858"/>
                </a:solidFill>
                <a:latin typeface="Calibri"/>
                <a:cs typeface="Calibri"/>
              </a:rPr>
              <a:t> </a:t>
            </a:r>
            <a:r>
              <a:rPr sz="4400" spc="-10" dirty="0">
                <a:solidFill>
                  <a:srgbClr val="585858"/>
                </a:solidFill>
                <a:latin typeface="Calibri"/>
                <a:cs typeface="Calibri"/>
              </a:rPr>
              <a:t>nuevo</a:t>
            </a:r>
            <a:r>
              <a:rPr sz="4400" spc="-35" dirty="0">
                <a:solidFill>
                  <a:srgbClr val="585858"/>
                </a:solidFill>
                <a:latin typeface="Calibri"/>
                <a:cs typeface="Calibri"/>
              </a:rPr>
              <a:t> </a:t>
            </a:r>
            <a:r>
              <a:rPr sz="4400" dirty="0">
                <a:solidFill>
                  <a:srgbClr val="585858"/>
                </a:solidFill>
                <a:latin typeface="Calibri"/>
                <a:cs typeface="Calibri"/>
              </a:rPr>
              <a:t>lenguaje?</a:t>
            </a:r>
            <a:endParaRPr sz="4400">
              <a:latin typeface="Calibri"/>
              <a:cs typeface="Calibri"/>
            </a:endParaRPr>
          </a:p>
          <a:p>
            <a:pPr marL="241300" marR="5080" indent="-228600">
              <a:lnSpc>
                <a:spcPct val="90000"/>
              </a:lnSpc>
              <a:spcBef>
                <a:spcPts val="994"/>
              </a:spcBef>
              <a:buFont typeface="Arial MT"/>
              <a:buChar char="•"/>
              <a:tabLst>
                <a:tab pos="241300" algn="l"/>
              </a:tabLst>
            </a:pPr>
            <a:r>
              <a:rPr sz="4400" spc="-5" dirty="0">
                <a:solidFill>
                  <a:srgbClr val="585858"/>
                </a:solidFill>
                <a:latin typeface="Calibri"/>
                <a:cs typeface="Calibri"/>
              </a:rPr>
              <a:t>Sin importar qué </a:t>
            </a:r>
            <a:r>
              <a:rPr sz="4400" dirty="0">
                <a:solidFill>
                  <a:srgbClr val="585858"/>
                </a:solidFill>
                <a:latin typeface="Calibri"/>
                <a:cs typeface="Calibri"/>
              </a:rPr>
              <a:t>pase, el </a:t>
            </a:r>
            <a:r>
              <a:rPr sz="4400" spc="-10" dirty="0">
                <a:solidFill>
                  <a:srgbClr val="585858"/>
                </a:solidFill>
                <a:latin typeface="Calibri"/>
                <a:cs typeface="Calibri"/>
              </a:rPr>
              <a:t>desarrollar </a:t>
            </a:r>
            <a:r>
              <a:rPr sz="4400" dirty="0">
                <a:solidFill>
                  <a:srgbClr val="585858"/>
                </a:solidFill>
                <a:latin typeface="Calibri"/>
                <a:cs typeface="Calibri"/>
              </a:rPr>
              <a:t>la </a:t>
            </a:r>
            <a:r>
              <a:rPr sz="4400" spc="-5" dirty="0">
                <a:solidFill>
                  <a:srgbClr val="585858"/>
                </a:solidFill>
                <a:latin typeface="Calibri"/>
                <a:cs typeface="Calibri"/>
              </a:rPr>
              <a:t>lógica de </a:t>
            </a:r>
            <a:r>
              <a:rPr sz="4400" spc="-980" dirty="0">
                <a:solidFill>
                  <a:srgbClr val="585858"/>
                </a:solidFill>
                <a:latin typeface="Calibri"/>
                <a:cs typeface="Calibri"/>
              </a:rPr>
              <a:t> </a:t>
            </a:r>
            <a:r>
              <a:rPr sz="4400" spc="-15" dirty="0">
                <a:solidFill>
                  <a:srgbClr val="585858"/>
                </a:solidFill>
                <a:latin typeface="Calibri"/>
                <a:cs typeface="Calibri"/>
              </a:rPr>
              <a:t>programación </a:t>
            </a:r>
            <a:r>
              <a:rPr sz="4400" dirty="0">
                <a:solidFill>
                  <a:srgbClr val="585858"/>
                </a:solidFill>
                <a:latin typeface="Calibri"/>
                <a:cs typeface="Calibri"/>
              </a:rPr>
              <a:t>es</a:t>
            </a:r>
            <a:r>
              <a:rPr sz="4400" spc="5" dirty="0">
                <a:solidFill>
                  <a:srgbClr val="585858"/>
                </a:solidFill>
                <a:latin typeface="Calibri"/>
                <a:cs typeface="Calibri"/>
              </a:rPr>
              <a:t> </a:t>
            </a:r>
            <a:r>
              <a:rPr sz="4400" dirty="0">
                <a:solidFill>
                  <a:srgbClr val="585858"/>
                </a:solidFill>
                <a:latin typeface="Calibri"/>
                <a:cs typeface="Calibri"/>
              </a:rPr>
              <a:t>más </a:t>
            </a:r>
            <a:r>
              <a:rPr sz="4400" spc="-15" dirty="0">
                <a:solidFill>
                  <a:srgbClr val="585858"/>
                </a:solidFill>
                <a:latin typeface="Calibri"/>
                <a:cs typeface="Calibri"/>
              </a:rPr>
              <a:t>importante</a:t>
            </a:r>
            <a:r>
              <a:rPr sz="4400" spc="-20" dirty="0">
                <a:solidFill>
                  <a:srgbClr val="585858"/>
                </a:solidFill>
                <a:latin typeface="Calibri"/>
                <a:cs typeface="Calibri"/>
              </a:rPr>
              <a:t> </a:t>
            </a:r>
            <a:r>
              <a:rPr sz="4400" dirty="0">
                <a:solidFill>
                  <a:srgbClr val="585858"/>
                </a:solidFill>
                <a:latin typeface="Calibri"/>
                <a:cs typeface="Calibri"/>
              </a:rPr>
              <a:t>que </a:t>
            </a:r>
            <a:r>
              <a:rPr sz="4400" spc="-5" dirty="0">
                <a:solidFill>
                  <a:srgbClr val="585858"/>
                </a:solidFill>
                <a:latin typeface="Calibri"/>
                <a:cs typeface="Calibri"/>
              </a:rPr>
              <a:t>sólo </a:t>
            </a:r>
            <a:r>
              <a:rPr sz="4400" dirty="0">
                <a:solidFill>
                  <a:srgbClr val="585858"/>
                </a:solidFill>
                <a:latin typeface="Calibri"/>
                <a:cs typeface="Calibri"/>
              </a:rPr>
              <a:t> </a:t>
            </a:r>
            <a:r>
              <a:rPr sz="4400" spc="-5" dirty="0">
                <a:solidFill>
                  <a:srgbClr val="585858"/>
                </a:solidFill>
                <a:latin typeface="Calibri"/>
                <a:cs typeface="Calibri"/>
              </a:rPr>
              <a:t>aprender </a:t>
            </a:r>
            <a:r>
              <a:rPr sz="4400" spc="-15" dirty="0">
                <a:solidFill>
                  <a:srgbClr val="585858"/>
                </a:solidFill>
                <a:latin typeface="Calibri"/>
                <a:cs typeface="Calibri"/>
              </a:rPr>
              <a:t>código</a:t>
            </a:r>
            <a:r>
              <a:rPr sz="4400" spc="-5" dirty="0">
                <a:solidFill>
                  <a:srgbClr val="585858"/>
                </a:solidFill>
                <a:latin typeface="Calibri"/>
                <a:cs typeface="Calibri"/>
              </a:rPr>
              <a:t> de </a:t>
            </a:r>
            <a:r>
              <a:rPr sz="4400" dirty="0">
                <a:solidFill>
                  <a:srgbClr val="585858"/>
                </a:solidFill>
                <a:latin typeface="Calibri"/>
                <a:cs typeface="Calibri"/>
              </a:rPr>
              <a:t>memoria.</a:t>
            </a:r>
            <a:endParaRPr sz="4400">
              <a:latin typeface="Calibri"/>
              <a:cs typeface="Calibri"/>
            </a:endParaRPr>
          </a:p>
          <a:p>
            <a:pPr marL="241300" indent="-228600">
              <a:lnSpc>
                <a:spcPct val="100000"/>
              </a:lnSpc>
              <a:spcBef>
                <a:spcPts val="470"/>
              </a:spcBef>
              <a:buFont typeface="Arial MT"/>
              <a:buChar char="•"/>
              <a:tabLst>
                <a:tab pos="241300" algn="l"/>
              </a:tabLst>
            </a:pPr>
            <a:r>
              <a:rPr sz="4400" dirty="0">
                <a:solidFill>
                  <a:srgbClr val="585858"/>
                </a:solidFill>
                <a:latin typeface="Calibri"/>
                <a:cs typeface="Calibri"/>
              </a:rPr>
              <a:t>De</a:t>
            </a:r>
            <a:r>
              <a:rPr sz="4400" spc="-10" dirty="0">
                <a:solidFill>
                  <a:srgbClr val="585858"/>
                </a:solidFill>
                <a:latin typeface="Calibri"/>
                <a:cs typeface="Calibri"/>
              </a:rPr>
              <a:t> </a:t>
            </a:r>
            <a:r>
              <a:rPr sz="4400" dirty="0">
                <a:solidFill>
                  <a:srgbClr val="585858"/>
                </a:solidFill>
                <a:latin typeface="Calibri"/>
                <a:cs typeface="Calibri"/>
              </a:rPr>
              <a:t>esa </a:t>
            </a:r>
            <a:r>
              <a:rPr sz="4400" spc="-20" dirty="0">
                <a:solidFill>
                  <a:srgbClr val="585858"/>
                </a:solidFill>
                <a:latin typeface="Calibri"/>
                <a:cs typeface="Calibri"/>
              </a:rPr>
              <a:t>forma,</a:t>
            </a:r>
            <a:r>
              <a:rPr sz="4400" spc="-10" dirty="0">
                <a:solidFill>
                  <a:srgbClr val="585858"/>
                </a:solidFill>
                <a:latin typeface="Calibri"/>
                <a:cs typeface="Calibri"/>
              </a:rPr>
              <a:t> </a:t>
            </a:r>
            <a:r>
              <a:rPr sz="4400" dirty="0">
                <a:solidFill>
                  <a:srgbClr val="585858"/>
                </a:solidFill>
                <a:latin typeface="Calibri"/>
                <a:cs typeface="Calibri"/>
              </a:rPr>
              <a:t>¡nos </a:t>
            </a:r>
            <a:r>
              <a:rPr sz="4400" spc="-5" dirty="0">
                <a:solidFill>
                  <a:srgbClr val="585858"/>
                </a:solidFill>
                <a:latin typeface="Calibri"/>
                <a:cs typeface="Calibri"/>
              </a:rPr>
              <a:t>podremos</a:t>
            </a:r>
            <a:r>
              <a:rPr sz="4400" spc="-20" dirty="0">
                <a:solidFill>
                  <a:srgbClr val="585858"/>
                </a:solidFill>
                <a:latin typeface="Calibri"/>
                <a:cs typeface="Calibri"/>
              </a:rPr>
              <a:t> </a:t>
            </a:r>
            <a:r>
              <a:rPr sz="4400" spc="-10" dirty="0">
                <a:solidFill>
                  <a:srgbClr val="585858"/>
                </a:solidFill>
                <a:latin typeface="Calibri"/>
                <a:cs typeface="Calibri"/>
              </a:rPr>
              <a:t>adaptar!</a:t>
            </a:r>
            <a:endParaRPr sz="4400">
              <a:latin typeface="Calibri"/>
              <a:cs typeface="Calibri"/>
            </a:endParaRPr>
          </a:p>
        </p:txBody>
      </p:sp>
      <p:pic>
        <p:nvPicPr>
          <p:cNvPr id="4" name="object 4"/>
          <p:cNvPicPr/>
          <p:nvPr/>
        </p:nvPicPr>
        <p:blipFill>
          <a:blip r:embed="rId2" cstate="print"/>
          <a:stretch>
            <a:fillRect/>
          </a:stretch>
        </p:blipFill>
        <p:spPr>
          <a:xfrm>
            <a:off x="9738359" y="3857244"/>
            <a:ext cx="2453640" cy="2453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3313" y="0"/>
            <a:ext cx="10845800" cy="4694234"/>
          </a:xfrm>
          <a:prstGeom prst="rect">
            <a:avLst/>
          </a:prstGeom>
        </p:spPr>
        <p:txBody>
          <a:bodyPr vert="horz" wrap="square" lIns="0" tIns="226695" rIns="0" bIns="0" rtlCol="0">
            <a:spAutoFit/>
          </a:bodyPr>
          <a:lstStyle/>
          <a:p>
            <a:pPr marL="273050" algn="ctr">
              <a:lnSpc>
                <a:spcPct val="100000"/>
              </a:lnSpc>
              <a:spcBef>
                <a:spcPts val="1785"/>
              </a:spcBef>
            </a:pPr>
            <a:r>
              <a:rPr lang="es-ES" sz="3600" b="1" spc="-10" dirty="0">
                <a:solidFill>
                  <a:srgbClr val="FF5800"/>
                </a:solidFill>
                <a:latin typeface="Calibri"/>
                <a:cs typeface="Calibri"/>
              </a:rPr>
              <a:t>Temario</a:t>
            </a:r>
            <a:endParaRPr sz="3600" dirty="0">
              <a:latin typeface="Calibri"/>
              <a:cs typeface="Calibri"/>
            </a:endParaRPr>
          </a:p>
          <a:p>
            <a:pPr marL="241300" marR="472440" indent="-228600">
              <a:lnSpc>
                <a:spcPts val="3890"/>
              </a:lnSpc>
              <a:spcBef>
                <a:spcPts val="2175"/>
              </a:spcBef>
              <a:buFont typeface="Arial MT"/>
              <a:buChar char="•"/>
              <a:tabLst>
                <a:tab pos="241300" algn="l"/>
              </a:tabLst>
            </a:pPr>
            <a:r>
              <a:rPr lang="es-ES" sz="3600" spc="-15" dirty="0">
                <a:solidFill>
                  <a:srgbClr val="585858"/>
                </a:solidFill>
                <a:latin typeface="Calibri"/>
                <a:cs typeface="Calibri"/>
              </a:rPr>
              <a:t>1. Introducción</a:t>
            </a:r>
          </a:p>
          <a:p>
            <a:pPr marL="241300" marR="472440" indent="-228600">
              <a:lnSpc>
                <a:spcPts val="3890"/>
              </a:lnSpc>
              <a:spcBef>
                <a:spcPts val="2175"/>
              </a:spcBef>
              <a:buFont typeface="Arial MT"/>
              <a:buChar char="•"/>
              <a:tabLst>
                <a:tab pos="241300" algn="l"/>
              </a:tabLst>
            </a:pPr>
            <a:r>
              <a:rPr lang="es-ES" sz="3600" spc="-15" dirty="0">
                <a:solidFill>
                  <a:srgbClr val="585858"/>
                </a:solidFill>
                <a:latin typeface="Calibri"/>
                <a:cs typeface="Calibri"/>
              </a:rPr>
              <a:t>2. Cálculo Proposicional</a:t>
            </a:r>
          </a:p>
          <a:p>
            <a:pPr marL="241300" marR="472440" indent="-228600">
              <a:lnSpc>
                <a:spcPts val="3890"/>
              </a:lnSpc>
              <a:spcBef>
                <a:spcPts val="2175"/>
              </a:spcBef>
              <a:buFont typeface="Arial MT"/>
              <a:buChar char="•"/>
              <a:tabLst>
                <a:tab pos="241300" algn="l"/>
              </a:tabLst>
            </a:pPr>
            <a:r>
              <a:rPr lang="es-ES" sz="3600" spc="-15" dirty="0">
                <a:solidFill>
                  <a:srgbClr val="585858"/>
                </a:solidFill>
                <a:latin typeface="Calibri"/>
                <a:cs typeface="Calibri"/>
              </a:rPr>
              <a:t>3. Estructura General de un Programa</a:t>
            </a:r>
          </a:p>
          <a:p>
            <a:pPr marL="241300" marR="472440" indent="-228600">
              <a:lnSpc>
                <a:spcPts val="3890"/>
              </a:lnSpc>
              <a:spcBef>
                <a:spcPts val="2175"/>
              </a:spcBef>
              <a:buFont typeface="Arial MT"/>
              <a:buChar char="•"/>
              <a:tabLst>
                <a:tab pos="241300" algn="l"/>
              </a:tabLst>
            </a:pPr>
            <a:r>
              <a:rPr lang="es-ES" sz="3600" spc="-15" dirty="0">
                <a:solidFill>
                  <a:srgbClr val="585858"/>
                </a:solidFill>
                <a:latin typeface="Calibri"/>
                <a:cs typeface="Calibri"/>
              </a:rPr>
              <a:t>4. Arreglos, Vectores y Listas</a:t>
            </a:r>
          </a:p>
          <a:p>
            <a:pPr marL="241300" marR="472440" indent="-228600">
              <a:lnSpc>
                <a:spcPts val="3890"/>
              </a:lnSpc>
              <a:spcBef>
                <a:spcPts val="2175"/>
              </a:spcBef>
              <a:buFont typeface="Arial MT"/>
              <a:buChar char="•"/>
              <a:tabLst>
                <a:tab pos="241300" algn="l"/>
              </a:tabLst>
            </a:pPr>
            <a:r>
              <a:rPr lang="es-ES" sz="3600" spc="-15" dirty="0">
                <a:solidFill>
                  <a:srgbClr val="585858"/>
                </a:solidFill>
                <a:latin typeface="Calibri"/>
                <a:cs typeface="Calibri"/>
              </a:rPr>
              <a:t>5. Recursividad</a:t>
            </a:r>
            <a:endParaRPr sz="36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3313" y="0"/>
            <a:ext cx="10845800" cy="3780154"/>
          </a:xfrm>
          <a:prstGeom prst="rect">
            <a:avLst/>
          </a:prstGeom>
        </p:spPr>
        <p:txBody>
          <a:bodyPr vert="horz" wrap="square" lIns="0" tIns="226695" rIns="0" bIns="0" rtlCol="0">
            <a:spAutoFit/>
          </a:bodyPr>
          <a:lstStyle/>
          <a:p>
            <a:pPr marL="273050" algn="ctr">
              <a:lnSpc>
                <a:spcPct val="100000"/>
              </a:lnSpc>
              <a:spcBef>
                <a:spcPts val="1785"/>
              </a:spcBef>
            </a:pPr>
            <a:r>
              <a:rPr sz="3600" b="1" spc="-10" dirty="0">
                <a:solidFill>
                  <a:srgbClr val="FF5800"/>
                </a:solidFill>
                <a:latin typeface="Calibri"/>
                <a:cs typeface="Calibri"/>
              </a:rPr>
              <a:t>Objetivos </a:t>
            </a:r>
            <a:r>
              <a:rPr sz="3600" b="1" dirty="0">
                <a:solidFill>
                  <a:srgbClr val="FF5800"/>
                </a:solidFill>
                <a:latin typeface="Calibri"/>
                <a:cs typeface="Calibri"/>
              </a:rPr>
              <a:t>de</a:t>
            </a:r>
            <a:r>
              <a:rPr sz="3600" b="1" spc="-15" dirty="0">
                <a:solidFill>
                  <a:srgbClr val="FF5800"/>
                </a:solidFill>
                <a:latin typeface="Calibri"/>
                <a:cs typeface="Calibri"/>
              </a:rPr>
              <a:t> </a:t>
            </a:r>
            <a:r>
              <a:rPr sz="3600" b="1" spc="-20" dirty="0">
                <a:solidFill>
                  <a:srgbClr val="FF5800"/>
                </a:solidFill>
                <a:latin typeface="Calibri"/>
                <a:cs typeface="Calibri"/>
              </a:rPr>
              <a:t>esta</a:t>
            </a:r>
            <a:r>
              <a:rPr sz="3600" b="1" spc="-30" dirty="0">
                <a:solidFill>
                  <a:srgbClr val="FF5800"/>
                </a:solidFill>
                <a:latin typeface="Calibri"/>
                <a:cs typeface="Calibri"/>
              </a:rPr>
              <a:t> </a:t>
            </a:r>
            <a:r>
              <a:rPr sz="3600" b="1" dirty="0">
                <a:solidFill>
                  <a:srgbClr val="FF5800"/>
                </a:solidFill>
                <a:latin typeface="Calibri"/>
                <a:cs typeface="Calibri"/>
              </a:rPr>
              <a:t>sesión</a:t>
            </a:r>
            <a:endParaRPr sz="3600" dirty="0">
              <a:latin typeface="Calibri"/>
              <a:cs typeface="Calibri"/>
            </a:endParaRPr>
          </a:p>
          <a:p>
            <a:pPr marL="241300" marR="472440" indent="-228600">
              <a:lnSpc>
                <a:spcPts val="3890"/>
              </a:lnSpc>
              <a:spcBef>
                <a:spcPts val="2175"/>
              </a:spcBef>
              <a:buFont typeface="Arial MT"/>
              <a:buChar char="•"/>
              <a:tabLst>
                <a:tab pos="241300" algn="l"/>
              </a:tabLst>
            </a:pPr>
            <a:r>
              <a:rPr sz="3600" spc="-15" dirty="0">
                <a:solidFill>
                  <a:srgbClr val="585858"/>
                </a:solidFill>
                <a:latin typeface="Calibri"/>
                <a:cs typeface="Calibri"/>
              </a:rPr>
              <a:t>Entender </a:t>
            </a:r>
            <a:r>
              <a:rPr sz="3600" spc="-10" dirty="0">
                <a:solidFill>
                  <a:srgbClr val="585858"/>
                </a:solidFill>
                <a:latin typeface="Calibri"/>
                <a:cs typeface="Calibri"/>
              </a:rPr>
              <a:t>cómo </a:t>
            </a:r>
            <a:r>
              <a:rPr sz="3600" spc="-5" dirty="0">
                <a:solidFill>
                  <a:srgbClr val="585858"/>
                </a:solidFill>
                <a:latin typeface="Calibri"/>
                <a:cs typeface="Calibri"/>
              </a:rPr>
              <a:t>funciona </a:t>
            </a:r>
            <a:r>
              <a:rPr sz="3600" dirty="0">
                <a:solidFill>
                  <a:srgbClr val="585858"/>
                </a:solidFill>
                <a:latin typeface="Calibri"/>
                <a:cs typeface="Calibri"/>
              </a:rPr>
              <a:t>y </a:t>
            </a:r>
            <a:r>
              <a:rPr sz="3600" spc="-5" dirty="0">
                <a:solidFill>
                  <a:srgbClr val="585858"/>
                </a:solidFill>
                <a:latin typeface="Calibri"/>
                <a:cs typeface="Calibri"/>
              </a:rPr>
              <a:t>qué </a:t>
            </a:r>
            <a:r>
              <a:rPr sz="3600" spc="-15" dirty="0">
                <a:solidFill>
                  <a:srgbClr val="585858"/>
                </a:solidFill>
                <a:latin typeface="Calibri"/>
                <a:cs typeface="Calibri"/>
              </a:rPr>
              <a:t>actores </a:t>
            </a:r>
            <a:r>
              <a:rPr sz="3600" spc="-5" dirty="0">
                <a:solidFill>
                  <a:srgbClr val="585858"/>
                </a:solidFill>
                <a:latin typeface="Calibri"/>
                <a:cs typeface="Calibri"/>
              </a:rPr>
              <a:t>participan </a:t>
            </a:r>
            <a:r>
              <a:rPr sz="3600" dirty="0">
                <a:solidFill>
                  <a:srgbClr val="585858"/>
                </a:solidFill>
                <a:latin typeface="Calibri"/>
                <a:cs typeface="Calibri"/>
              </a:rPr>
              <a:t>en </a:t>
            </a:r>
            <a:r>
              <a:rPr sz="3600" spc="-10" dirty="0">
                <a:solidFill>
                  <a:srgbClr val="585858"/>
                </a:solidFill>
                <a:latin typeface="Calibri"/>
                <a:cs typeface="Calibri"/>
              </a:rPr>
              <a:t>el </a:t>
            </a:r>
            <a:r>
              <a:rPr sz="3600" spc="-800" dirty="0">
                <a:solidFill>
                  <a:srgbClr val="585858"/>
                </a:solidFill>
                <a:latin typeface="Calibri"/>
                <a:cs typeface="Calibri"/>
              </a:rPr>
              <a:t> </a:t>
            </a:r>
            <a:r>
              <a:rPr sz="3600" spc="-15" dirty="0">
                <a:solidFill>
                  <a:srgbClr val="585858"/>
                </a:solidFill>
                <a:latin typeface="Calibri"/>
                <a:cs typeface="Calibri"/>
              </a:rPr>
              <a:t>ecosistema</a:t>
            </a:r>
            <a:r>
              <a:rPr sz="3600" spc="-5" dirty="0">
                <a:solidFill>
                  <a:srgbClr val="585858"/>
                </a:solidFill>
                <a:latin typeface="Calibri"/>
                <a:cs typeface="Calibri"/>
              </a:rPr>
              <a:t> </a:t>
            </a:r>
            <a:r>
              <a:rPr sz="3600" dirty="0">
                <a:solidFill>
                  <a:srgbClr val="585858"/>
                </a:solidFill>
                <a:latin typeface="Calibri"/>
                <a:cs typeface="Calibri"/>
              </a:rPr>
              <a:t>actual</a:t>
            </a:r>
            <a:r>
              <a:rPr sz="3600" spc="-10" dirty="0">
                <a:solidFill>
                  <a:srgbClr val="585858"/>
                </a:solidFill>
                <a:latin typeface="Calibri"/>
                <a:cs typeface="Calibri"/>
              </a:rPr>
              <a:t> </a:t>
            </a:r>
            <a:r>
              <a:rPr sz="3600" spc="-5" dirty="0">
                <a:solidFill>
                  <a:srgbClr val="585858"/>
                </a:solidFill>
                <a:latin typeface="Calibri"/>
                <a:cs typeface="Calibri"/>
              </a:rPr>
              <a:t>de</a:t>
            </a:r>
            <a:r>
              <a:rPr sz="3600" spc="-25" dirty="0">
                <a:solidFill>
                  <a:srgbClr val="585858"/>
                </a:solidFill>
                <a:latin typeface="Calibri"/>
                <a:cs typeface="Calibri"/>
              </a:rPr>
              <a:t> </a:t>
            </a:r>
            <a:r>
              <a:rPr sz="3600" spc="-15" dirty="0">
                <a:solidFill>
                  <a:srgbClr val="585858"/>
                </a:solidFill>
                <a:latin typeface="Calibri"/>
                <a:cs typeface="Calibri"/>
              </a:rPr>
              <a:t>programación</a:t>
            </a:r>
            <a:r>
              <a:rPr sz="3600" spc="-35" dirty="0">
                <a:solidFill>
                  <a:srgbClr val="585858"/>
                </a:solidFill>
                <a:latin typeface="Calibri"/>
                <a:cs typeface="Calibri"/>
              </a:rPr>
              <a:t> </a:t>
            </a:r>
            <a:r>
              <a:rPr sz="3600" spc="-5" dirty="0">
                <a:solidFill>
                  <a:srgbClr val="585858"/>
                </a:solidFill>
                <a:latin typeface="Calibri"/>
                <a:cs typeface="Calibri"/>
              </a:rPr>
              <a:t>de </a:t>
            </a:r>
            <a:r>
              <a:rPr sz="3600" dirty="0">
                <a:solidFill>
                  <a:srgbClr val="585858"/>
                </a:solidFill>
                <a:latin typeface="Calibri"/>
                <a:cs typeface="Calibri"/>
              </a:rPr>
              <a:t>la</a:t>
            </a:r>
            <a:r>
              <a:rPr sz="3600" spc="-20" dirty="0">
                <a:solidFill>
                  <a:srgbClr val="585858"/>
                </a:solidFill>
                <a:latin typeface="Calibri"/>
                <a:cs typeface="Calibri"/>
              </a:rPr>
              <a:t> </a:t>
            </a:r>
            <a:r>
              <a:rPr sz="3600" spc="-10" dirty="0">
                <a:solidFill>
                  <a:srgbClr val="585858"/>
                </a:solidFill>
                <a:latin typeface="Calibri"/>
                <a:cs typeface="Calibri"/>
              </a:rPr>
              <a:t>información.</a:t>
            </a:r>
            <a:endParaRPr sz="3600" dirty="0">
              <a:latin typeface="Calibri"/>
              <a:cs typeface="Calibri"/>
            </a:endParaRPr>
          </a:p>
          <a:p>
            <a:pPr marL="241300" indent="-228600">
              <a:lnSpc>
                <a:spcPct val="100000"/>
              </a:lnSpc>
              <a:spcBef>
                <a:spcPts val="505"/>
              </a:spcBef>
              <a:buFont typeface="Arial MT"/>
              <a:buChar char="•"/>
              <a:tabLst>
                <a:tab pos="241300" algn="l"/>
              </a:tabLst>
            </a:pPr>
            <a:r>
              <a:rPr sz="3600" spc="-10" dirty="0">
                <a:solidFill>
                  <a:srgbClr val="585858"/>
                </a:solidFill>
                <a:latin typeface="Calibri"/>
                <a:cs typeface="Calibri"/>
              </a:rPr>
              <a:t>Comprender</a:t>
            </a:r>
            <a:r>
              <a:rPr sz="3600" spc="-40" dirty="0">
                <a:solidFill>
                  <a:srgbClr val="585858"/>
                </a:solidFill>
                <a:latin typeface="Calibri"/>
                <a:cs typeface="Calibri"/>
              </a:rPr>
              <a:t> </a:t>
            </a:r>
            <a:r>
              <a:rPr sz="3600" dirty="0">
                <a:solidFill>
                  <a:srgbClr val="585858"/>
                </a:solidFill>
                <a:latin typeface="Calibri"/>
                <a:cs typeface="Calibri"/>
              </a:rPr>
              <a:t>la </a:t>
            </a:r>
            <a:r>
              <a:rPr sz="3600" spc="-5" dirty="0">
                <a:solidFill>
                  <a:srgbClr val="585858"/>
                </a:solidFill>
                <a:latin typeface="Calibri"/>
                <a:cs typeface="Calibri"/>
              </a:rPr>
              <a:t>importancia</a:t>
            </a:r>
            <a:r>
              <a:rPr sz="3600" spc="-30" dirty="0">
                <a:solidFill>
                  <a:srgbClr val="585858"/>
                </a:solidFill>
                <a:latin typeface="Calibri"/>
                <a:cs typeface="Calibri"/>
              </a:rPr>
              <a:t> </a:t>
            </a:r>
            <a:r>
              <a:rPr sz="3600" spc="-5" dirty="0">
                <a:solidFill>
                  <a:srgbClr val="585858"/>
                </a:solidFill>
                <a:latin typeface="Calibri"/>
                <a:cs typeface="Calibri"/>
              </a:rPr>
              <a:t>de</a:t>
            </a:r>
            <a:r>
              <a:rPr sz="3600" dirty="0">
                <a:solidFill>
                  <a:srgbClr val="585858"/>
                </a:solidFill>
                <a:latin typeface="Calibri"/>
                <a:cs typeface="Calibri"/>
              </a:rPr>
              <a:t> </a:t>
            </a:r>
            <a:r>
              <a:rPr sz="3600" spc="-5" dirty="0">
                <a:solidFill>
                  <a:srgbClr val="585858"/>
                </a:solidFill>
                <a:latin typeface="Calibri"/>
                <a:cs typeface="Calibri"/>
              </a:rPr>
              <a:t>saber </a:t>
            </a:r>
            <a:r>
              <a:rPr sz="3600" spc="-55" dirty="0">
                <a:solidFill>
                  <a:srgbClr val="585858"/>
                </a:solidFill>
                <a:latin typeface="Calibri"/>
                <a:cs typeface="Calibri"/>
              </a:rPr>
              <a:t>programar.</a:t>
            </a:r>
            <a:endParaRPr sz="3600" dirty="0">
              <a:latin typeface="Calibri"/>
              <a:cs typeface="Calibri"/>
            </a:endParaRPr>
          </a:p>
          <a:p>
            <a:pPr marL="241300" marR="5080" indent="-228600">
              <a:lnSpc>
                <a:spcPts val="3890"/>
              </a:lnSpc>
              <a:spcBef>
                <a:spcPts val="1055"/>
              </a:spcBef>
              <a:buFont typeface="Arial MT"/>
              <a:buChar char="•"/>
              <a:tabLst>
                <a:tab pos="241300" algn="l"/>
              </a:tabLst>
            </a:pPr>
            <a:r>
              <a:rPr sz="3600" spc="-5" dirty="0">
                <a:solidFill>
                  <a:srgbClr val="585858"/>
                </a:solidFill>
                <a:latin typeface="Calibri"/>
                <a:cs typeface="Calibri"/>
              </a:rPr>
              <a:t>Conocer </a:t>
            </a:r>
            <a:r>
              <a:rPr sz="3600" dirty="0">
                <a:solidFill>
                  <a:srgbClr val="585858"/>
                </a:solidFill>
                <a:latin typeface="Calibri"/>
                <a:cs typeface="Calibri"/>
              </a:rPr>
              <a:t>los </a:t>
            </a:r>
            <a:r>
              <a:rPr sz="3600" spc="-5" dirty="0">
                <a:solidFill>
                  <a:srgbClr val="585858"/>
                </a:solidFill>
                <a:latin typeface="Calibri"/>
                <a:cs typeface="Calibri"/>
              </a:rPr>
              <a:t>lenguajes de </a:t>
            </a:r>
            <a:r>
              <a:rPr sz="3600" spc="-15" dirty="0">
                <a:solidFill>
                  <a:srgbClr val="585858"/>
                </a:solidFill>
                <a:latin typeface="Calibri"/>
                <a:cs typeface="Calibri"/>
              </a:rPr>
              <a:t>programación </a:t>
            </a:r>
            <a:r>
              <a:rPr sz="3600" dirty="0">
                <a:solidFill>
                  <a:srgbClr val="585858"/>
                </a:solidFill>
                <a:latin typeface="Calibri"/>
                <a:cs typeface="Calibri"/>
              </a:rPr>
              <a:t>más </a:t>
            </a:r>
            <a:r>
              <a:rPr sz="3600" spc="-10" dirty="0">
                <a:solidFill>
                  <a:srgbClr val="585858"/>
                </a:solidFill>
                <a:latin typeface="Calibri"/>
                <a:cs typeface="Calibri"/>
              </a:rPr>
              <a:t>utilizados </a:t>
            </a:r>
            <a:r>
              <a:rPr sz="3600" dirty="0">
                <a:solidFill>
                  <a:srgbClr val="585858"/>
                </a:solidFill>
                <a:latin typeface="Calibri"/>
                <a:cs typeface="Calibri"/>
              </a:rPr>
              <a:t>en </a:t>
            </a:r>
            <a:r>
              <a:rPr sz="3600" spc="-800" dirty="0">
                <a:solidFill>
                  <a:srgbClr val="585858"/>
                </a:solidFill>
                <a:latin typeface="Calibri"/>
                <a:cs typeface="Calibri"/>
              </a:rPr>
              <a:t> </a:t>
            </a:r>
            <a:r>
              <a:rPr sz="3600" dirty="0">
                <a:solidFill>
                  <a:srgbClr val="585858"/>
                </a:solidFill>
                <a:latin typeface="Calibri"/>
                <a:cs typeface="Calibri"/>
              </a:rPr>
              <a:t>la</a:t>
            </a:r>
            <a:r>
              <a:rPr sz="3600" spc="-5" dirty="0">
                <a:solidFill>
                  <a:srgbClr val="585858"/>
                </a:solidFill>
                <a:latin typeface="Calibri"/>
                <a:cs typeface="Calibri"/>
              </a:rPr>
              <a:t> actualidad</a:t>
            </a:r>
            <a:r>
              <a:rPr sz="3600" spc="-25" dirty="0">
                <a:solidFill>
                  <a:srgbClr val="585858"/>
                </a:solidFill>
                <a:latin typeface="Calibri"/>
                <a:cs typeface="Calibri"/>
              </a:rPr>
              <a:t> </a:t>
            </a:r>
            <a:r>
              <a:rPr sz="3600" spc="-20" dirty="0">
                <a:solidFill>
                  <a:srgbClr val="585858"/>
                </a:solidFill>
                <a:latin typeface="Calibri"/>
                <a:cs typeface="Calibri"/>
              </a:rPr>
              <a:t>para</a:t>
            </a:r>
            <a:r>
              <a:rPr sz="3600" spc="-35" dirty="0">
                <a:solidFill>
                  <a:srgbClr val="585858"/>
                </a:solidFill>
                <a:latin typeface="Calibri"/>
                <a:cs typeface="Calibri"/>
              </a:rPr>
              <a:t> </a:t>
            </a:r>
            <a:r>
              <a:rPr sz="3600" dirty="0">
                <a:solidFill>
                  <a:srgbClr val="585858"/>
                </a:solidFill>
                <a:latin typeface="Calibri"/>
                <a:cs typeface="Calibri"/>
              </a:rPr>
              <a:t>el análisis</a:t>
            </a:r>
            <a:r>
              <a:rPr sz="3600" spc="-15" dirty="0">
                <a:solidFill>
                  <a:srgbClr val="585858"/>
                </a:solidFill>
                <a:latin typeface="Calibri"/>
                <a:cs typeface="Calibri"/>
              </a:rPr>
              <a:t> </a:t>
            </a:r>
            <a:r>
              <a:rPr sz="3600" spc="-5" dirty="0">
                <a:solidFill>
                  <a:srgbClr val="585858"/>
                </a:solidFill>
                <a:latin typeface="Calibri"/>
                <a:cs typeface="Calibri"/>
              </a:rPr>
              <a:t>de</a:t>
            </a:r>
            <a:r>
              <a:rPr sz="3600" spc="-15" dirty="0">
                <a:solidFill>
                  <a:srgbClr val="585858"/>
                </a:solidFill>
                <a:latin typeface="Calibri"/>
                <a:cs typeface="Calibri"/>
              </a:rPr>
              <a:t> </a:t>
            </a:r>
            <a:r>
              <a:rPr sz="3600" spc="-20" dirty="0">
                <a:solidFill>
                  <a:srgbClr val="585858"/>
                </a:solidFill>
                <a:latin typeface="Calibri"/>
                <a:cs typeface="Calibri"/>
              </a:rPr>
              <a:t>datos.</a:t>
            </a:r>
            <a:endParaRPr sz="3600" dirty="0">
              <a:latin typeface="Calibri"/>
              <a:cs typeface="Calibri"/>
            </a:endParaRPr>
          </a:p>
        </p:txBody>
      </p:sp>
    </p:spTree>
    <p:extLst>
      <p:ext uri="{BB962C8B-B14F-4D97-AF65-F5344CB8AC3E}">
        <p14:creationId xmlns:p14="http://schemas.microsoft.com/office/powerpoint/2010/main" val="283832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8709" y="0"/>
            <a:ext cx="2388235" cy="848360"/>
          </a:xfrm>
          <a:prstGeom prst="rect">
            <a:avLst/>
          </a:prstGeom>
        </p:spPr>
        <p:txBody>
          <a:bodyPr vert="horz" wrap="square" lIns="0" tIns="12700" rIns="0" bIns="0" rtlCol="0">
            <a:spAutoFit/>
          </a:bodyPr>
          <a:lstStyle/>
          <a:p>
            <a:pPr marL="12700">
              <a:lnSpc>
                <a:spcPct val="100000"/>
              </a:lnSpc>
              <a:spcBef>
                <a:spcPts val="100"/>
              </a:spcBef>
            </a:pPr>
            <a:r>
              <a:rPr sz="5400" dirty="0"/>
              <a:t>El</a:t>
            </a:r>
            <a:r>
              <a:rPr sz="5400" spc="-75" dirty="0"/>
              <a:t> </a:t>
            </a:r>
            <a:r>
              <a:rPr sz="5400" spc="-20" dirty="0"/>
              <a:t>Choro</a:t>
            </a:r>
            <a:endParaRPr sz="5400"/>
          </a:p>
        </p:txBody>
      </p:sp>
      <p:sp>
        <p:nvSpPr>
          <p:cNvPr id="3" name="object 3"/>
          <p:cNvSpPr txBox="1"/>
          <p:nvPr/>
        </p:nvSpPr>
        <p:spPr>
          <a:xfrm>
            <a:off x="553313" y="836421"/>
            <a:ext cx="10345420" cy="2802890"/>
          </a:xfrm>
          <a:prstGeom prst="rect">
            <a:avLst/>
          </a:prstGeom>
        </p:spPr>
        <p:txBody>
          <a:bodyPr vert="horz" wrap="square" lIns="0" tIns="74295" rIns="0" bIns="0" rtlCol="0">
            <a:spAutoFit/>
          </a:bodyPr>
          <a:lstStyle/>
          <a:p>
            <a:pPr marL="241300" marR="18415" indent="-228600">
              <a:lnSpc>
                <a:spcPts val="3890"/>
              </a:lnSpc>
              <a:spcBef>
                <a:spcPts val="585"/>
              </a:spcBef>
              <a:buFont typeface="Wingdings"/>
              <a:buChar char=""/>
              <a:tabLst>
                <a:tab pos="241300" algn="l"/>
              </a:tabLst>
            </a:pPr>
            <a:r>
              <a:rPr sz="3600" spc="-25" dirty="0">
                <a:solidFill>
                  <a:srgbClr val="585858"/>
                </a:solidFill>
                <a:latin typeface="Calibri"/>
                <a:cs typeface="Calibri"/>
              </a:rPr>
              <a:t>Hay</a:t>
            </a:r>
            <a:r>
              <a:rPr sz="3600" spc="-10" dirty="0">
                <a:solidFill>
                  <a:srgbClr val="585858"/>
                </a:solidFill>
                <a:latin typeface="Calibri"/>
                <a:cs typeface="Calibri"/>
              </a:rPr>
              <a:t> </a:t>
            </a:r>
            <a:r>
              <a:rPr sz="3600" dirty="0">
                <a:solidFill>
                  <a:srgbClr val="585858"/>
                </a:solidFill>
                <a:latin typeface="Calibri"/>
                <a:cs typeface="Calibri"/>
              </a:rPr>
              <a:t>más</a:t>
            </a:r>
            <a:r>
              <a:rPr sz="3600" spc="-5" dirty="0">
                <a:solidFill>
                  <a:srgbClr val="585858"/>
                </a:solidFill>
                <a:latin typeface="Calibri"/>
                <a:cs typeface="Calibri"/>
              </a:rPr>
              <a:t> </a:t>
            </a:r>
            <a:r>
              <a:rPr sz="3600" spc="-20" dirty="0">
                <a:solidFill>
                  <a:srgbClr val="585858"/>
                </a:solidFill>
                <a:latin typeface="Calibri"/>
                <a:cs typeface="Calibri"/>
              </a:rPr>
              <a:t>datos</a:t>
            </a:r>
            <a:r>
              <a:rPr sz="3600" spc="-10" dirty="0">
                <a:solidFill>
                  <a:srgbClr val="585858"/>
                </a:solidFill>
                <a:latin typeface="Calibri"/>
                <a:cs typeface="Calibri"/>
              </a:rPr>
              <a:t> </a:t>
            </a:r>
            <a:r>
              <a:rPr sz="3600" spc="-5" dirty="0">
                <a:solidFill>
                  <a:srgbClr val="585858"/>
                </a:solidFill>
                <a:latin typeface="Calibri"/>
                <a:cs typeface="Calibri"/>
              </a:rPr>
              <a:t>que</a:t>
            </a:r>
            <a:r>
              <a:rPr sz="3600" spc="-30" dirty="0">
                <a:solidFill>
                  <a:srgbClr val="585858"/>
                </a:solidFill>
                <a:latin typeface="Calibri"/>
                <a:cs typeface="Calibri"/>
              </a:rPr>
              <a:t> </a:t>
            </a:r>
            <a:r>
              <a:rPr sz="3600" spc="-5" dirty="0">
                <a:solidFill>
                  <a:srgbClr val="585858"/>
                </a:solidFill>
                <a:latin typeface="Calibri"/>
                <a:cs typeface="Calibri"/>
              </a:rPr>
              <a:t>nunca:</a:t>
            </a:r>
            <a:r>
              <a:rPr sz="3600" spc="-45" dirty="0">
                <a:solidFill>
                  <a:srgbClr val="585858"/>
                </a:solidFill>
                <a:latin typeface="Calibri"/>
                <a:cs typeface="Calibri"/>
              </a:rPr>
              <a:t> </a:t>
            </a:r>
            <a:r>
              <a:rPr sz="3600" spc="-5" dirty="0">
                <a:solidFill>
                  <a:srgbClr val="585858"/>
                </a:solidFill>
                <a:latin typeface="Calibri"/>
                <a:cs typeface="Calibri"/>
              </a:rPr>
              <a:t>Se</a:t>
            </a:r>
            <a:r>
              <a:rPr sz="3600" spc="-10" dirty="0">
                <a:solidFill>
                  <a:srgbClr val="585858"/>
                </a:solidFill>
                <a:latin typeface="Calibri"/>
                <a:cs typeface="Calibri"/>
              </a:rPr>
              <a:t> estima</a:t>
            </a:r>
            <a:r>
              <a:rPr sz="3600" spc="-5" dirty="0">
                <a:solidFill>
                  <a:srgbClr val="585858"/>
                </a:solidFill>
                <a:latin typeface="Calibri"/>
                <a:cs typeface="Calibri"/>
              </a:rPr>
              <a:t> que</a:t>
            </a:r>
            <a:r>
              <a:rPr sz="3600" spc="-30" dirty="0">
                <a:solidFill>
                  <a:srgbClr val="585858"/>
                </a:solidFill>
                <a:latin typeface="Calibri"/>
                <a:cs typeface="Calibri"/>
              </a:rPr>
              <a:t> </a:t>
            </a:r>
            <a:r>
              <a:rPr sz="3600" dirty="0">
                <a:solidFill>
                  <a:srgbClr val="585858"/>
                </a:solidFill>
                <a:latin typeface="Calibri"/>
                <a:cs typeface="Calibri"/>
              </a:rPr>
              <a:t>el</a:t>
            </a:r>
            <a:r>
              <a:rPr sz="3600" spc="-5" dirty="0">
                <a:solidFill>
                  <a:srgbClr val="585858"/>
                </a:solidFill>
                <a:latin typeface="Calibri"/>
                <a:cs typeface="Calibri"/>
              </a:rPr>
              <a:t> </a:t>
            </a:r>
            <a:r>
              <a:rPr sz="3600" dirty="0">
                <a:solidFill>
                  <a:srgbClr val="585858"/>
                </a:solidFill>
                <a:latin typeface="Calibri"/>
                <a:cs typeface="Calibri"/>
              </a:rPr>
              <a:t>90%</a:t>
            </a:r>
            <a:r>
              <a:rPr sz="3600" spc="-5" dirty="0">
                <a:solidFill>
                  <a:srgbClr val="585858"/>
                </a:solidFill>
                <a:latin typeface="Calibri"/>
                <a:cs typeface="Calibri"/>
              </a:rPr>
              <a:t> de</a:t>
            </a:r>
            <a:r>
              <a:rPr sz="3600" spc="-30" dirty="0">
                <a:solidFill>
                  <a:srgbClr val="585858"/>
                </a:solidFill>
                <a:latin typeface="Calibri"/>
                <a:cs typeface="Calibri"/>
              </a:rPr>
              <a:t> </a:t>
            </a:r>
            <a:r>
              <a:rPr sz="3600" dirty="0">
                <a:solidFill>
                  <a:srgbClr val="585858"/>
                </a:solidFill>
                <a:latin typeface="Calibri"/>
                <a:cs typeface="Calibri"/>
              </a:rPr>
              <a:t>los </a:t>
            </a:r>
            <a:r>
              <a:rPr sz="3600" spc="-800" dirty="0">
                <a:solidFill>
                  <a:srgbClr val="585858"/>
                </a:solidFill>
                <a:latin typeface="Calibri"/>
                <a:cs typeface="Calibri"/>
              </a:rPr>
              <a:t> </a:t>
            </a:r>
            <a:r>
              <a:rPr sz="3600" spc="-20" dirty="0">
                <a:solidFill>
                  <a:srgbClr val="585858"/>
                </a:solidFill>
                <a:latin typeface="Calibri"/>
                <a:cs typeface="Calibri"/>
              </a:rPr>
              <a:t>datos</a:t>
            </a:r>
            <a:r>
              <a:rPr sz="3600" spc="-10" dirty="0">
                <a:solidFill>
                  <a:srgbClr val="585858"/>
                </a:solidFill>
                <a:latin typeface="Calibri"/>
                <a:cs typeface="Calibri"/>
              </a:rPr>
              <a:t> </a:t>
            </a:r>
            <a:r>
              <a:rPr sz="3600" dirty="0">
                <a:solidFill>
                  <a:srgbClr val="585858"/>
                </a:solidFill>
                <a:latin typeface="Calibri"/>
                <a:cs typeface="Calibri"/>
              </a:rPr>
              <a:t>en</a:t>
            </a:r>
            <a:r>
              <a:rPr sz="3600" spc="-10" dirty="0">
                <a:solidFill>
                  <a:srgbClr val="585858"/>
                </a:solidFill>
                <a:latin typeface="Calibri"/>
                <a:cs typeface="Calibri"/>
              </a:rPr>
              <a:t> </a:t>
            </a:r>
            <a:r>
              <a:rPr sz="3600" dirty="0">
                <a:solidFill>
                  <a:srgbClr val="585858"/>
                </a:solidFill>
                <a:latin typeface="Calibri"/>
                <a:cs typeface="Calibri"/>
              </a:rPr>
              <a:t>el</a:t>
            </a:r>
            <a:r>
              <a:rPr sz="3600" spc="-20" dirty="0">
                <a:solidFill>
                  <a:srgbClr val="585858"/>
                </a:solidFill>
                <a:latin typeface="Calibri"/>
                <a:cs typeface="Calibri"/>
              </a:rPr>
              <a:t> </a:t>
            </a:r>
            <a:r>
              <a:rPr sz="3600" dirty="0">
                <a:solidFill>
                  <a:srgbClr val="585858"/>
                </a:solidFill>
                <a:latin typeface="Calibri"/>
                <a:cs typeface="Calibri"/>
              </a:rPr>
              <a:t>mundo</a:t>
            </a:r>
            <a:r>
              <a:rPr sz="3600" spc="-25" dirty="0">
                <a:solidFill>
                  <a:srgbClr val="585858"/>
                </a:solidFill>
                <a:latin typeface="Calibri"/>
                <a:cs typeface="Calibri"/>
              </a:rPr>
              <a:t> </a:t>
            </a:r>
            <a:r>
              <a:rPr sz="3600" spc="-5" dirty="0">
                <a:solidFill>
                  <a:srgbClr val="585858"/>
                </a:solidFill>
                <a:latin typeface="Calibri"/>
                <a:cs typeface="Calibri"/>
              </a:rPr>
              <a:t>se </a:t>
            </a:r>
            <a:r>
              <a:rPr sz="3600" spc="-10" dirty="0">
                <a:solidFill>
                  <a:srgbClr val="585858"/>
                </a:solidFill>
                <a:latin typeface="Calibri"/>
                <a:cs typeface="Calibri"/>
              </a:rPr>
              <a:t>creados</a:t>
            </a:r>
            <a:r>
              <a:rPr sz="3600" spc="-5" dirty="0">
                <a:solidFill>
                  <a:srgbClr val="585858"/>
                </a:solidFill>
                <a:latin typeface="Calibri"/>
                <a:cs typeface="Calibri"/>
              </a:rPr>
              <a:t> </a:t>
            </a:r>
            <a:r>
              <a:rPr sz="3600" spc="-10" dirty="0">
                <a:solidFill>
                  <a:srgbClr val="585858"/>
                </a:solidFill>
                <a:latin typeface="Calibri"/>
                <a:cs typeface="Calibri"/>
              </a:rPr>
              <a:t>en</a:t>
            </a:r>
            <a:r>
              <a:rPr sz="3600" spc="-5" dirty="0">
                <a:solidFill>
                  <a:srgbClr val="585858"/>
                </a:solidFill>
                <a:latin typeface="Calibri"/>
                <a:cs typeface="Calibri"/>
              </a:rPr>
              <a:t> </a:t>
            </a:r>
            <a:r>
              <a:rPr sz="3600" dirty="0">
                <a:solidFill>
                  <a:srgbClr val="585858"/>
                </a:solidFill>
                <a:latin typeface="Calibri"/>
                <a:cs typeface="Calibri"/>
              </a:rPr>
              <a:t>los</a:t>
            </a:r>
            <a:r>
              <a:rPr sz="3600" spc="-5" dirty="0">
                <a:solidFill>
                  <a:srgbClr val="585858"/>
                </a:solidFill>
                <a:latin typeface="Calibri"/>
                <a:cs typeface="Calibri"/>
              </a:rPr>
              <a:t> </a:t>
            </a:r>
            <a:r>
              <a:rPr sz="3600" dirty="0">
                <a:solidFill>
                  <a:srgbClr val="585858"/>
                </a:solidFill>
                <a:latin typeface="Calibri"/>
                <a:cs typeface="Calibri"/>
              </a:rPr>
              <a:t>últimos</a:t>
            </a:r>
            <a:r>
              <a:rPr sz="3600" spc="-15" dirty="0">
                <a:solidFill>
                  <a:srgbClr val="585858"/>
                </a:solidFill>
                <a:latin typeface="Calibri"/>
                <a:cs typeface="Calibri"/>
              </a:rPr>
              <a:t> </a:t>
            </a:r>
            <a:r>
              <a:rPr sz="3600" spc="-5" dirty="0">
                <a:solidFill>
                  <a:srgbClr val="585858"/>
                </a:solidFill>
                <a:latin typeface="Calibri"/>
                <a:cs typeface="Calibri"/>
              </a:rPr>
              <a:t>dos años.</a:t>
            </a:r>
            <a:endParaRPr sz="3600">
              <a:latin typeface="Calibri"/>
              <a:cs typeface="Calibri"/>
            </a:endParaRPr>
          </a:p>
          <a:p>
            <a:pPr marL="241300" indent="-228600">
              <a:lnSpc>
                <a:spcPct val="100000"/>
              </a:lnSpc>
              <a:spcBef>
                <a:spcPts val="509"/>
              </a:spcBef>
              <a:buFont typeface="Wingdings"/>
              <a:buChar char=""/>
              <a:tabLst>
                <a:tab pos="241300" algn="l"/>
              </a:tabLst>
            </a:pPr>
            <a:r>
              <a:rPr sz="3600" spc="-5" dirty="0">
                <a:solidFill>
                  <a:srgbClr val="585858"/>
                </a:solidFill>
                <a:latin typeface="Calibri"/>
                <a:cs typeface="Calibri"/>
              </a:rPr>
              <a:t>Ciencia de </a:t>
            </a:r>
            <a:r>
              <a:rPr sz="3600" spc="-20" dirty="0">
                <a:solidFill>
                  <a:srgbClr val="585858"/>
                </a:solidFill>
                <a:latin typeface="Calibri"/>
                <a:cs typeface="Calibri"/>
              </a:rPr>
              <a:t>Datos:</a:t>
            </a:r>
            <a:r>
              <a:rPr sz="3600" spc="-5" dirty="0">
                <a:solidFill>
                  <a:srgbClr val="585858"/>
                </a:solidFill>
                <a:latin typeface="Calibri"/>
                <a:cs typeface="Calibri"/>
              </a:rPr>
              <a:t> </a:t>
            </a:r>
            <a:r>
              <a:rPr sz="3600" spc="-20" dirty="0">
                <a:solidFill>
                  <a:srgbClr val="585858"/>
                </a:solidFill>
                <a:latin typeface="Calibri"/>
                <a:cs typeface="Calibri"/>
              </a:rPr>
              <a:t>“Profesión</a:t>
            </a:r>
            <a:r>
              <a:rPr sz="3600" spc="-15" dirty="0">
                <a:solidFill>
                  <a:srgbClr val="585858"/>
                </a:solidFill>
                <a:latin typeface="Calibri"/>
                <a:cs typeface="Calibri"/>
              </a:rPr>
              <a:t> </a:t>
            </a:r>
            <a:r>
              <a:rPr sz="3600" dirty="0">
                <a:solidFill>
                  <a:srgbClr val="585858"/>
                </a:solidFill>
                <a:latin typeface="Calibri"/>
                <a:cs typeface="Calibri"/>
              </a:rPr>
              <a:t>más </a:t>
            </a:r>
            <a:r>
              <a:rPr sz="3600" spc="-20" dirty="0">
                <a:solidFill>
                  <a:srgbClr val="585858"/>
                </a:solidFill>
                <a:latin typeface="Calibri"/>
                <a:cs typeface="Calibri"/>
              </a:rPr>
              <a:t>sexy</a:t>
            </a:r>
            <a:r>
              <a:rPr sz="3600" spc="-5" dirty="0">
                <a:solidFill>
                  <a:srgbClr val="585858"/>
                </a:solidFill>
                <a:latin typeface="Calibri"/>
                <a:cs typeface="Calibri"/>
              </a:rPr>
              <a:t> </a:t>
            </a:r>
            <a:r>
              <a:rPr sz="3600" dirty="0">
                <a:solidFill>
                  <a:srgbClr val="585858"/>
                </a:solidFill>
                <a:latin typeface="Calibri"/>
                <a:cs typeface="Calibri"/>
              </a:rPr>
              <a:t>del</a:t>
            </a:r>
            <a:r>
              <a:rPr sz="3600" spc="-15" dirty="0">
                <a:solidFill>
                  <a:srgbClr val="585858"/>
                </a:solidFill>
                <a:latin typeface="Calibri"/>
                <a:cs typeface="Calibri"/>
              </a:rPr>
              <a:t> </a:t>
            </a:r>
            <a:r>
              <a:rPr sz="3600" spc="-5" dirty="0">
                <a:solidFill>
                  <a:srgbClr val="585858"/>
                </a:solidFill>
                <a:latin typeface="Calibri"/>
                <a:cs typeface="Calibri"/>
              </a:rPr>
              <a:t>siglo </a:t>
            </a:r>
            <a:r>
              <a:rPr sz="3600" spc="-70" dirty="0">
                <a:solidFill>
                  <a:srgbClr val="585858"/>
                </a:solidFill>
                <a:latin typeface="Calibri"/>
                <a:cs typeface="Calibri"/>
              </a:rPr>
              <a:t>XXI”.</a:t>
            </a:r>
            <a:endParaRPr sz="3600">
              <a:latin typeface="Calibri"/>
              <a:cs typeface="Calibri"/>
            </a:endParaRPr>
          </a:p>
          <a:p>
            <a:pPr marL="241300" marR="5080" indent="-228600">
              <a:lnSpc>
                <a:spcPts val="3890"/>
              </a:lnSpc>
              <a:spcBef>
                <a:spcPts val="1050"/>
              </a:spcBef>
              <a:buFont typeface="Wingdings"/>
              <a:buChar char=""/>
              <a:tabLst>
                <a:tab pos="241300" algn="l"/>
              </a:tabLst>
            </a:pPr>
            <a:r>
              <a:rPr sz="3600" spc="-35" dirty="0">
                <a:solidFill>
                  <a:srgbClr val="585858"/>
                </a:solidFill>
                <a:latin typeface="Calibri"/>
                <a:cs typeface="Calibri"/>
              </a:rPr>
              <a:t>Para </a:t>
            </a:r>
            <a:r>
              <a:rPr sz="3600" dirty="0">
                <a:solidFill>
                  <a:srgbClr val="585858"/>
                </a:solidFill>
                <a:latin typeface="Calibri"/>
                <a:cs typeface="Calibri"/>
              </a:rPr>
              <a:t>2022 </a:t>
            </a:r>
            <a:r>
              <a:rPr sz="3600" spc="-15" dirty="0">
                <a:solidFill>
                  <a:srgbClr val="585858"/>
                </a:solidFill>
                <a:latin typeface="Calibri"/>
                <a:cs typeface="Calibri"/>
              </a:rPr>
              <a:t>habrán </a:t>
            </a:r>
            <a:r>
              <a:rPr sz="3600" dirty="0">
                <a:solidFill>
                  <a:srgbClr val="585858"/>
                </a:solidFill>
                <a:latin typeface="Calibri"/>
                <a:cs typeface="Calibri"/>
              </a:rPr>
              <a:t>700,000+ </a:t>
            </a:r>
            <a:r>
              <a:rPr sz="3600" spc="-5" dirty="0">
                <a:solidFill>
                  <a:srgbClr val="585858"/>
                </a:solidFill>
                <a:latin typeface="Calibri"/>
                <a:cs typeface="Calibri"/>
              </a:rPr>
              <a:t>de </a:t>
            </a:r>
            <a:r>
              <a:rPr sz="3600" spc="-20" dirty="0">
                <a:solidFill>
                  <a:srgbClr val="585858"/>
                </a:solidFill>
                <a:latin typeface="Calibri"/>
                <a:cs typeface="Calibri"/>
              </a:rPr>
              <a:t>vacantes para </a:t>
            </a:r>
            <a:r>
              <a:rPr sz="3600" spc="-15" dirty="0">
                <a:solidFill>
                  <a:srgbClr val="585858"/>
                </a:solidFill>
                <a:latin typeface="Calibri"/>
                <a:cs typeface="Calibri"/>
              </a:rPr>
              <a:t>personas </a:t>
            </a:r>
            <a:r>
              <a:rPr sz="3600" spc="-800" dirty="0">
                <a:solidFill>
                  <a:srgbClr val="585858"/>
                </a:solidFill>
                <a:latin typeface="Calibri"/>
                <a:cs typeface="Calibri"/>
              </a:rPr>
              <a:t> </a:t>
            </a:r>
            <a:r>
              <a:rPr sz="3600" spc="-10" dirty="0">
                <a:solidFill>
                  <a:srgbClr val="585858"/>
                </a:solidFill>
                <a:latin typeface="Calibri"/>
                <a:cs typeface="Calibri"/>
              </a:rPr>
              <a:t>con </a:t>
            </a:r>
            <a:r>
              <a:rPr sz="3600" spc="-5" dirty="0">
                <a:solidFill>
                  <a:srgbClr val="585858"/>
                </a:solidFill>
                <a:latin typeface="Calibri"/>
                <a:cs typeface="Calibri"/>
              </a:rPr>
              <a:t>un</a:t>
            </a:r>
            <a:r>
              <a:rPr sz="3600" spc="-25" dirty="0">
                <a:solidFill>
                  <a:srgbClr val="585858"/>
                </a:solidFill>
                <a:latin typeface="Calibri"/>
                <a:cs typeface="Calibri"/>
              </a:rPr>
              <a:t> rol</a:t>
            </a:r>
            <a:r>
              <a:rPr sz="3600" spc="-20" dirty="0">
                <a:solidFill>
                  <a:srgbClr val="585858"/>
                </a:solidFill>
                <a:latin typeface="Calibri"/>
                <a:cs typeface="Calibri"/>
              </a:rPr>
              <a:t> </a:t>
            </a:r>
            <a:r>
              <a:rPr sz="3600" dirty="0">
                <a:solidFill>
                  <a:srgbClr val="585858"/>
                </a:solidFill>
                <a:latin typeface="Calibri"/>
                <a:cs typeface="Calibri"/>
              </a:rPr>
              <a:t>en</a:t>
            </a:r>
            <a:r>
              <a:rPr sz="3600" spc="-10" dirty="0">
                <a:solidFill>
                  <a:srgbClr val="585858"/>
                </a:solidFill>
                <a:latin typeface="Calibri"/>
                <a:cs typeface="Calibri"/>
              </a:rPr>
              <a:t> </a:t>
            </a:r>
            <a:r>
              <a:rPr sz="3600" dirty="0">
                <a:solidFill>
                  <a:srgbClr val="585858"/>
                </a:solidFill>
                <a:latin typeface="Calibri"/>
                <a:cs typeface="Calibri"/>
              </a:rPr>
              <a:t>el análisis</a:t>
            </a:r>
            <a:r>
              <a:rPr sz="3600" spc="-15" dirty="0">
                <a:solidFill>
                  <a:srgbClr val="585858"/>
                </a:solidFill>
                <a:latin typeface="Calibri"/>
                <a:cs typeface="Calibri"/>
              </a:rPr>
              <a:t> </a:t>
            </a:r>
            <a:r>
              <a:rPr sz="3600" spc="-5" dirty="0">
                <a:solidFill>
                  <a:srgbClr val="585858"/>
                </a:solidFill>
                <a:latin typeface="Calibri"/>
                <a:cs typeface="Calibri"/>
              </a:rPr>
              <a:t>de</a:t>
            </a:r>
            <a:r>
              <a:rPr sz="3600" spc="-15" dirty="0">
                <a:solidFill>
                  <a:srgbClr val="585858"/>
                </a:solidFill>
                <a:latin typeface="Calibri"/>
                <a:cs typeface="Calibri"/>
              </a:rPr>
              <a:t> </a:t>
            </a:r>
            <a:r>
              <a:rPr sz="3600" spc="-20" dirty="0">
                <a:solidFill>
                  <a:srgbClr val="585858"/>
                </a:solidFill>
                <a:latin typeface="Calibri"/>
                <a:cs typeface="Calibri"/>
              </a:rPr>
              <a:t>datos.</a:t>
            </a:r>
            <a:endParaRPr sz="36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4721" y="73533"/>
            <a:ext cx="2195195" cy="574040"/>
          </a:xfrm>
          <a:prstGeom prst="rect">
            <a:avLst/>
          </a:prstGeom>
        </p:spPr>
        <p:txBody>
          <a:bodyPr vert="horz" wrap="square" lIns="0" tIns="12700" rIns="0" bIns="0" rtlCol="0">
            <a:spAutoFit/>
          </a:bodyPr>
          <a:lstStyle/>
          <a:p>
            <a:pPr marL="12700">
              <a:lnSpc>
                <a:spcPct val="100000"/>
              </a:lnSpc>
              <a:spcBef>
                <a:spcPts val="100"/>
              </a:spcBef>
            </a:pPr>
            <a:r>
              <a:rPr sz="3600" dirty="0"/>
              <a:t>La</a:t>
            </a:r>
            <a:r>
              <a:rPr sz="3600" spc="-60" dirty="0"/>
              <a:t> </a:t>
            </a:r>
            <a:r>
              <a:rPr sz="3600" spc="-15" dirty="0"/>
              <a:t>Realidad</a:t>
            </a:r>
            <a:endParaRPr sz="3600"/>
          </a:p>
        </p:txBody>
      </p:sp>
      <p:sp>
        <p:nvSpPr>
          <p:cNvPr id="3" name="object 3"/>
          <p:cNvSpPr txBox="1"/>
          <p:nvPr/>
        </p:nvSpPr>
        <p:spPr>
          <a:xfrm>
            <a:off x="311911" y="792226"/>
            <a:ext cx="11430635" cy="4796155"/>
          </a:xfrm>
          <a:prstGeom prst="rect">
            <a:avLst/>
          </a:prstGeom>
        </p:spPr>
        <p:txBody>
          <a:bodyPr vert="horz" wrap="square" lIns="0" tIns="13335" rIns="0" bIns="0" rtlCol="0">
            <a:spAutoFit/>
          </a:bodyPr>
          <a:lstStyle/>
          <a:p>
            <a:pPr marL="241300" indent="-228600">
              <a:lnSpc>
                <a:spcPts val="3650"/>
              </a:lnSpc>
              <a:spcBef>
                <a:spcPts val="105"/>
              </a:spcBef>
              <a:buFont typeface="Arial MT"/>
              <a:buChar char="•"/>
              <a:tabLst>
                <a:tab pos="241300" algn="l"/>
              </a:tabLst>
            </a:pPr>
            <a:r>
              <a:rPr sz="3200" spc="-30" dirty="0">
                <a:solidFill>
                  <a:srgbClr val="585858"/>
                </a:solidFill>
                <a:latin typeface="Calibri"/>
                <a:cs typeface="Calibri"/>
              </a:rPr>
              <a:t>Varias</a:t>
            </a:r>
            <a:r>
              <a:rPr sz="3200" spc="20" dirty="0">
                <a:solidFill>
                  <a:srgbClr val="585858"/>
                </a:solidFill>
                <a:latin typeface="Calibri"/>
                <a:cs typeface="Calibri"/>
              </a:rPr>
              <a:t> </a:t>
            </a:r>
            <a:r>
              <a:rPr sz="3200" spc="-15" dirty="0">
                <a:solidFill>
                  <a:srgbClr val="585858"/>
                </a:solidFill>
                <a:latin typeface="Calibri"/>
                <a:cs typeface="Calibri"/>
              </a:rPr>
              <a:t>profesiones</a:t>
            </a:r>
            <a:r>
              <a:rPr sz="3200" spc="5" dirty="0">
                <a:solidFill>
                  <a:srgbClr val="585858"/>
                </a:solidFill>
                <a:latin typeface="Calibri"/>
                <a:cs typeface="Calibri"/>
              </a:rPr>
              <a:t> </a:t>
            </a:r>
            <a:r>
              <a:rPr sz="3200" spc="-10" dirty="0">
                <a:solidFill>
                  <a:srgbClr val="585858"/>
                </a:solidFill>
                <a:latin typeface="Calibri"/>
                <a:cs typeface="Calibri"/>
              </a:rPr>
              <a:t>“tradicionales”</a:t>
            </a:r>
            <a:r>
              <a:rPr sz="3200" spc="15" dirty="0">
                <a:solidFill>
                  <a:srgbClr val="585858"/>
                </a:solidFill>
                <a:latin typeface="Calibri"/>
                <a:cs typeface="Calibri"/>
              </a:rPr>
              <a:t> </a:t>
            </a:r>
            <a:r>
              <a:rPr sz="3200" spc="-20" dirty="0">
                <a:solidFill>
                  <a:srgbClr val="585858"/>
                </a:solidFill>
                <a:latin typeface="Calibri"/>
                <a:cs typeface="Calibri"/>
              </a:rPr>
              <a:t>están</a:t>
            </a:r>
            <a:r>
              <a:rPr sz="3200" spc="20" dirty="0">
                <a:solidFill>
                  <a:srgbClr val="585858"/>
                </a:solidFill>
                <a:latin typeface="Calibri"/>
                <a:cs typeface="Calibri"/>
              </a:rPr>
              <a:t> </a:t>
            </a:r>
            <a:r>
              <a:rPr sz="3200" spc="-10" dirty="0">
                <a:solidFill>
                  <a:srgbClr val="585858"/>
                </a:solidFill>
                <a:latin typeface="Calibri"/>
                <a:cs typeface="Calibri"/>
              </a:rPr>
              <a:t>reemplazadas</a:t>
            </a:r>
            <a:r>
              <a:rPr sz="3200" spc="25" dirty="0">
                <a:solidFill>
                  <a:srgbClr val="585858"/>
                </a:solidFill>
                <a:latin typeface="Calibri"/>
                <a:cs typeface="Calibri"/>
              </a:rPr>
              <a:t> </a:t>
            </a:r>
            <a:r>
              <a:rPr sz="3200" spc="-15" dirty="0">
                <a:solidFill>
                  <a:srgbClr val="585858"/>
                </a:solidFill>
                <a:latin typeface="Calibri"/>
                <a:cs typeface="Calibri"/>
              </a:rPr>
              <a:t>parcialmente</a:t>
            </a:r>
            <a:endParaRPr sz="3200">
              <a:latin typeface="Calibri"/>
              <a:cs typeface="Calibri"/>
            </a:endParaRPr>
          </a:p>
          <a:p>
            <a:pPr marL="241300">
              <a:lnSpc>
                <a:spcPts val="3650"/>
              </a:lnSpc>
            </a:pPr>
            <a:r>
              <a:rPr sz="3200" spc="-5" dirty="0">
                <a:solidFill>
                  <a:srgbClr val="585858"/>
                </a:solidFill>
                <a:latin typeface="Calibri"/>
                <a:cs typeface="Calibri"/>
              </a:rPr>
              <a:t>por</a:t>
            </a:r>
            <a:r>
              <a:rPr sz="3200" spc="-35" dirty="0">
                <a:solidFill>
                  <a:srgbClr val="585858"/>
                </a:solidFill>
                <a:latin typeface="Calibri"/>
                <a:cs typeface="Calibri"/>
              </a:rPr>
              <a:t> </a:t>
            </a:r>
            <a:r>
              <a:rPr sz="3200" spc="-10" dirty="0">
                <a:solidFill>
                  <a:srgbClr val="585858"/>
                </a:solidFill>
                <a:latin typeface="Calibri"/>
                <a:cs typeface="Calibri"/>
              </a:rPr>
              <a:t>Computadoras.</a:t>
            </a:r>
            <a:endParaRPr sz="3200">
              <a:latin typeface="Calibri"/>
              <a:cs typeface="Calibri"/>
            </a:endParaRPr>
          </a:p>
          <a:p>
            <a:pPr>
              <a:lnSpc>
                <a:spcPct val="100000"/>
              </a:lnSpc>
            </a:pPr>
            <a:endParaRPr sz="4150">
              <a:latin typeface="Calibri"/>
              <a:cs typeface="Calibri"/>
            </a:endParaRPr>
          </a:p>
          <a:p>
            <a:pPr marL="241300" indent="-228600">
              <a:lnSpc>
                <a:spcPct val="100000"/>
              </a:lnSpc>
              <a:buFont typeface="Arial MT"/>
              <a:buChar char="•"/>
              <a:tabLst>
                <a:tab pos="241300" algn="l"/>
              </a:tabLst>
            </a:pPr>
            <a:r>
              <a:rPr sz="3200" spc="-5" dirty="0">
                <a:solidFill>
                  <a:srgbClr val="585858"/>
                </a:solidFill>
                <a:latin typeface="Calibri"/>
                <a:cs typeface="Calibri"/>
              </a:rPr>
              <a:t>¿Quiénes</a:t>
            </a:r>
            <a:r>
              <a:rPr sz="3200" spc="-20" dirty="0">
                <a:solidFill>
                  <a:srgbClr val="585858"/>
                </a:solidFill>
                <a:latin typeface="Calibri"/>
                <a:cs typeface="Calibri"/>
              </a:rPr>
              <a:t> están</a:t>
            </a:r>
            <a:r>
              <a:rPr sz="3200" spc="-10" dirty="0">
                <a:solidFill>
                  <a:srgbClr val="585858"/>
                </a:solidFill>
                <a:latin typeface="Calibri"/>
                <a:cs typeface="Calibri"/>
              </a:rPr>
              <a:t> </a:t>
            </a:r>
            <a:r>
              <a:rPr sz="3200" dirty="0">
                <a:solidFill>
                  <a:srgbClr val="585858"/>
                </a:solidFill>
                <a:latin typeface="Calibri"/>
                <a:cs typeface="Calibri"/>
              </a:rPr>
              <a:t>a </a:t>
            </a:r>
            <a:r>
              <a:rPr sz="3200" spc="-10" dirty="0">
                <a:solidFill>
                  <a:srgbClr val="585858"/>
                </a:solidFill>
                <a:latin typeface="Calibri"/>
                <a:cs typeface="Calibri"/>
              </a:rPr>
              <a:t>salvo?</a:t>
            </a:r>
            <a:endParaRPr sz="3200">
              <a:latin typeface="Calibri"/>
              <a:cs typeface="Calibri"/>
            </a:endParaRPr>
          </a:p>
          <a:p>
            <a:pPr marL="527685" indent="-515620">
              <a:lnSpc>
                <a:spcPct val="100000"/>
              </a:lnSpc>
              <a:spcBef>
                <a:spcPts val="625"/>
              </a:spcBef>
              <a:buAutoNum type="arabicPeriod"/>
              <a:tabLst>
                <a:tab pos="527685" algn="l"/>
                <a:tab pos="528320" algn="l"/>
              </a:tabLst>
            </a:pPr>
            <a:r>
              <a:rPr sz="3200" spc="-15" dirty="0">
                <a:solidFill>
                  <a:srgbClr val="585858"/>
                </a:solidFill>
                <a:latin typeface="Calibri"/>
                <a:cs typeface="Calibri"/>
              </a:rPr>
              <a:t>Creativos</a:t>
            </a:r>
            <a:endParaRPr sz="3200">
              <a:latin typeface="Calibri"/>
              <a:cs typeface="Calibri"/>
            </a:endParaRPr>
          </a:p>
          <a:p>
            <a:pPr marL="527685" indent="-515620">
              <a:lnSpc>
                <a:spcPct val="100000"/>
              </a:lnSpc>
              <a:spcBef>
                <a:spcPts val="610"/>
              </a:spcBef>
              <a:buAutoNum type="arabicPeriod"/>
              <a:tabLst>
                <a:tab pos="527685" algn="l"/>
                <a:tab pos="528320" algn="l"/>
              </a:tabLst>
            </a:pPr>
            <a:r>
              <a:rPr sz="3200" spc="-15" dirty="0">
                <a:solidFill>
                  <a:srgbClr val="585858"/>
                </a:solidFill>
                <a:latin typeface="Calibri"/>
                <a:cs typeface="Calibri"/>
              </a:rPr>
              <a:t>Profesiones</a:t>
            </a:r>
            <a:r>
              <a:rPr sz="3200" spc="-30" dirty="0">
                <a:solidFill>
                  <a:srgbClr val="585858"/>
                </a:solidFill>
                <a:latin typeface="Calibri"/>
                <a:cs typeface="Calibri"/>
              </a:rPr>
              <a:t> </a:t>
            </a:r>
            <a:r>
              <a:rPr sz="3200" spc="-5" dirty="0">
                <a:solidFill>
                  <a:srgbClr val="585858"/>
                </a:solidFill>
                <a:latin typeface="Calibri"/>
                <a:cs typeface="Calibri"/>
              </a:rPr>
              <a:t>que</a:t>
            </a:r>
            <a:r>
              <a:rPr sz="3200" dirty="0">
                <a:solidFill>
                  <a:srgbClr val="585858"/>
                </a:solidFill>
                <a:latin typeface="Calibri"/>
                <a:cs typeface="Calibri"/>
              </a:rPr>
              <a:t> </a:t>
            </a:r>
            <a:r>
              <a:rPr sz="3200" spc="-15" dirty="0">
                <a:solidFill>
                  <a:srgbClr val="585858"/>
                </a:solidFill>
                <a:latin typeface="Calibri"/>
                <a:cs typeface="Calibri"/>
              </a:rPr>
              <a:t>involucren</a:t>
            </a:r>
            <a:r>
              <a:rPr sz="3200" spc="5" dirty="0">
                <a:solidFill>
                  <a:srgbClr val="585858"/>
                </a:solidFill>
                <a:latin typeface="Calibri"/>
                <a:cs typeface="Calibri"/>
              </a:rPr>
              <a:t> </a:t>
            </a:r>
            <a:r>
              <a:rPr sz="3200" spc="-70" dirty="0">
                <a:solidFill>
                  <a:srgbClr val="585858"/>
                </a:solidFill>
                <a:latin typeface="Calibri"/>
                <a:cs typeface="Calibri"/>
              </a:rPr>
              <a:t>Trato</a:t>
            </a:r>
            <a:r>
              <a:rPr sz="3200" spc="5" dirty="0">
                <a:solidFill>
                  <a:srgbClr val="585858"/>
                </a:solidFill>
                <a:latin typeface="Calibri"/>
                <a:cs typeface="Calibri"/>
              </a:rPr>
              <a:t> </a:t>
            </a:r>
            <a:r>
              <a:rPr sz="3200" spc="-5" dirty="0">
                <a:solidFill>
                  <a:srgbClr val="585858"/>
                </a:solidFill>
                <a:latin typeface="Calibri"/>
                <a:cs typeface="Calibri"/>
              </a:rPr>
              <a:t>Humano</a:t>
            </a:r>
            <a:endParaRPr sz="3200">
              <a:latin typeface="Calibri"/>
              <a:cs typeface="Calibri"/>
            </a:endParaRPr>
          </a:p>
          <a:p>
            <a:pPr marL="527685" indent="-515620">
              <a:lnSpc>
                <a:spcPct val="100000"/>
              </a:lnSpc>
              <a:spcBef>
                <a:spcPts val="615"/>
              </a:spcBef>
              <a:buAutoNum type="arabicPeriod"/>
              <a:tabLst>
                <a:tab pos="527685" algn="l"/>
                <a:tab pos="528320" algn="l"/>
              </a:tabLst>
            </a:pPr>
            <a:r>
              <a:rPr sz="3200" dirty="0">
                <a:solidFill>
                  <a:srgbClr val="585858"/>
                </a:solidFill>
                <a:latin typeface="Calibri"/>
                <a:cs typeface="Calibri"/>
              </a:rPr>
              <a:t>Quienes</a:t>
            </a:r>
            <a:r>
              <a:rPr sz="3200" spc="-20" dirty="0">
                <a:solidFill>
                  <a:srgbClr val="585858"/>
                </a:solidFill>
                <a:latin typeface="Calibri"/>
                <a:cs typeface="Calibri"/>
              </a:rPr>
              <a:t> </a:t>
            </a:r>
            <a:r>
              <a:rPr sz="3200" spc="-10" dirty="0">
                <a:solidFill>
                  <a:srgbClr val="585858"/>
                </a:solidFill>
                <a:latin typeface="Calibri"/>
                <a:cs typeface="Calibri"/>
              </a:rPr>
              <a:t>trabajen</a:t>
            </a:r>
            <a:r>
              <a:rPr sz="3200" spc="-5" dirty="0">
                <a:solidFill>
                  <a:srgbClr val="585858"/>
                </a:solidFill>
                <a:latin typeface="Calibri"/>
                <a:cs typeface="Calibri"/>
              </a:rPr>
              <a:t> </a:t>
            </a:r>
            <a:r>
              <a:rPr sz="3200" dirty="0">
                <a:solidFill>
                  <a:srgbClr val="585858"/>
                </a:solidFill>
                <a:latin typeface="Calibri"/>
                <a:cs typeface="Calibri"/>
              </a:rPr>
              <a:t>en</a:t>
            </a:r>
            <a:r>
              <a:rPr sz="3200" spc="-5" dirty="0">
                <a:solidFill>
                  <a:srgbClr val="585858"/>
                </a:solidFill>
                <a:latin typeface="Calibri"/>
                <a:cs typeface="Calibri"/>
              </a:rPr>
              <a:t> </a:t>
            </a:r>
            <a:r>
              <a:rPr sz="3200" spc="-15" dirty="0">
                <a:solidFill>
                  <a:srgbClr val="585858"/>
                </a:solidFill>
                <a:latin typeface="Calibri"/>
                <a:cs typeface="Calibri"/>
              </a:rPr>
              <a:t>conjunto</a:t>
            </a:r>
            <a:r>
              <a:rPr sz="3200" dirty="0">
                <a:solidFill>
                  <a:srgbClr val="585858"/>
                </a:solidFill>
                <a:latin typeface="Calibri"/>
                <a:cs typeface="Calibri"/>
              </a:rPr>
              <a:t> </a:t>
            </a:r>
            <a:r>
              <a:rPr sz="3200" spc="-10" dirty="0">
                <a:solidFill>
                  <a:srgbClr val="585858"/>
                </a:solidFill>
                <a:latin typeface="Calibri"/>
                <a:cs typeface="Calibri"/>
              </a:rPr>
              <a:t>con </a:t>
            </a:r>
            <a:r>
              <a:rPr sz="3200" dirty="0">
                <a:solidFill>
                  <a:srgbClr val="585858"/>
                </a:solidFill>
                <a:latin typeface="Calibri"/>
                <a:cs typeface="Calibri"/>
              </a:rPr>
              <a:t>IA</a:t>
            </a:r>
            <a:endParaRPr sz="3200">
              <a:latin typeface="Calibri"/>
              <a:cs typeface="Calibri"/>
            </a:endParaRPr>
          </a:p>
          <a:p>
            <a:pPr marL="469900">
              <a:lnSpc>
                <a:spcPct val="100000"/>
              </a:lnSpc>
              <a:spcBef>
                <a:spcPts val="195"/>
              </a:spcBef>
            </a:pPr>
            <a:r>
              <a:rPr sz="2800" spc="-5" dirty="0">
                <a:solidFill>
                  <a:srgbClr val="585858"/>
                </a:solidFill>
                <a:latin typeface="Calibri"/>
                <a:cs typeface="Calibri"/>
              </a:rPr>
              <a:t>(Humano</a:t>
            </a:r>
            <a:r>
              <a:rPr sz="2800" spc="10" dirty="0">
                <a:solidFill>
                  <a:srgbClr val="585858"/>
                </a:solidFill>
                <a:latin typeface="Calibri"/>
                <a:cs typeface="Calibri"/>
              </a:rPr>
              <a:t> </a:t>
            </a:r>
            <a:r>
              <a:rPr sz="2800" spc="-5" dirty="0">
                <a:solidFill>
                  <a:srgbClr val="585858"/>
                </a:solidFill>
                <a:latin typeface="Calibri"/>
                <a:cs typeface="Calibri"/>
              </a:rPr>
              <a:t>+</a:t>
            </a:r>
            <a:r>
              <a:rPr sz="2800" dirty="0">
                <a:solidFill>
                  <a:srgbClr val="585858"/>
                </a:solidFill>
                <a:latin typeface="Calibri"/>
                <a:cs typeface="Calibri"/>
              </a:rPr>
              <a:t> </a:t>
            </a:r>
            <a:r>
              <a:rPr sz="2800" spc="-15" dirty="0">
                <a:solidFill>
                  <a:srgbClr val="585858"/>
                </a:solidFill>
                <a:latin typeface="Calibri"/>
                <a:cs typeface="Calibri"/>
              </a:rPr>
              <a:t>Computadora</a:t>
            </a:r>
            <a:r>
              <a:rPr sz="2800" spc="25" dirty="0">
                <a:solidFill>
                  <a:srgbClr val="585858"/>
                </a:solidFill>
                <a:latin typeface="Calibri"/>
                <a:cs typeface="Calibri"/>
              </a:rPr>
              <a:t> </a:t>
            </a:r>
            <a:r>
              <a:rPr sz="2800" spc="-5" dirty="0">
                <a:solidFill>
                  <a:srgbClr val="585858"/>
                </a:solidFill>
                <a:latin typeface="Calibri"/>
                <a:cs typeface="Calibri"/>
              </a:rPr>
              <a:t>&gt;</a:t>
            </a:r>
            <a:r>
              <a:rPr sz="2800" dirty="0">
                <a:solidFill>
                  <a:srgbClr val="585858"/>
                </a:solidFill>
                <a:latin typeface="Calibri"/>
                <a:cs typeface="Calibri"/>
              </a:rPr>
              <a:t> </a:t>
            </a:r>
            <a:r>
              <a:rPr sz="2800" spc="-15" dirty="0">
                <a:solidFill>
                  <a:srgbClr val="585858"/>
                </a:solidFill>
                <a:latin typeface="Calibri"/>
                <a:cs typeface="Calibri"/>
              </a:rPr>
              <a:t>Computadora)</a:t>
            </a:r>
            <a:endParaRPr sz="2800">
              <a:latin typeface="Calibri"/>
              <a:cs typeface="Calibri"/>
            </a:endParaRPr>
          </a:p>
          <a:p>
            <a:pPr marL="527685" indent="-515620">
              <a:lnSpc>
                <a:spcPct val="100000"/>
              </a:lnSpc>
              <a:spcBef>
                <a:spcPts val="585"/>
              </a:spcBef>
              <a:buAutoNum type="arabicPeriod" startAt="4"/>
              <a:tabLst>
                <a:tab pos="527685" algn="l"/>
                <a:tab pos="528320" algn="l"/>
              </a:tabLst>
            </a:pPr>
            <a:r>
              <a:rPr sz="3200" dirty="0">
                <a:solidFill>
                  <a:srgbClr val="585858"/>
                </a:solidFill>
                <a:latin typeface="Calibri"/>
                <a:cs typeface="Calibri"/>
              </a:rPr>
              <a:t>Quienes</a:t>
            </a:r>
            <a:r>
              <a:rPr sz="3200" spc="-25" dirty="0">
                <a:solidFill>
                  <a:srgbClr val="585858"/>
                </a:solidFill>
                <a:latin typeface="Calibri"/>
                <a:cs typeface="Calibri"/>
              </a:rPr>
              <a:t> </a:t>
            </a:r>
            <a:r>
              <a:rPr sz="3200" dirty="0">
                <a:solidFill>
                  <a:srgbClr val="585858"/>
                </a:solidFill>
                <a:latin typeface="Calibri"/>
                <a:cs typeface="Calibri"/>
              </a:rPr>
              <a:t>le</a:t>
            </a:r>
            <a:r>
              <a:rPr sz="3200" spc="-5" dirty="0">
                <a:solidFill>
                  <a:srgbClr val="585858"/>
                </a:solidFill>
                <a:latin typeface="Calibri"/>
                <a:cs typeface="Calibri"/>
              </a:rPr>
              <a:t> enseñen </a:t>
            </a:r>
            <a:r>
              <a:rPr sz="3200" dirty="0">
                <a:solidFill>
                  <a:srgbClr val="585858"/>
                </a:solidFill>
                <a:latin typeface="Calibri"/>
                <a:cs typeface="Calibri"/>
              </a:rPr>
              <a:t>a</a:t>
            </a:r>
            <a:r>
              <a:rPr sz="3200" spc="-10" dirty="0">
                <a:solidFill>
                  <a:srgbClr val="585858"/>
                </a:solidFill>
                <a:latin typeface="Calibri"/>
                <a:cs typeface="Calibri"/>
              </a:rPr>
              <a:t> </a:t>
            </a:r>
            <a:r>
              <a:rPr sz="3200" dirty="0">
                <a:solidFill>
                  <a:srgbClr val="585858"/>
                </a:solidFill>
                <a:latin typeface="Calibri"/>
                <a:cs typeface="Calibri"/>
              </a:rPr>
              <a:t>las</a:t>
            </a:r>
            <a:r>
              <a:rPr sz="3200" spc="-20" dirty="0">
                <a:solidFill>
                  <a:srgbClr val="585858"/>
                </a:solidFill>
                <a:latin typeface="Calibri"/>
                <a:cs typeface="Calibri"/>
              </a:rPr>
              <a:t> </a:t>
            </a:r>
            <a:r>
              <a:rPr sz="3200" dirty="0">
                <a:solidFill>
                  <a:srgbClr val="585858"/>
                </a:solidFill>
                <a:latin typeface="Calibri"/>
                <a:cs typeface="Calibri"/>
              </a:rPr>
              <a:t>máquinas.</a:t>
            </a:r>
            <a:endParaRPr sz="3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6589" y="73533"/>
            <a:ext cx="5829935" cy="574040"/>
          </a:xfrm>
          <a:prstGeom prst="rect">
            <a:avLst/>
          </a:prstGeom>
        </p:spPr>
        <p:txBody>
          <a:bodyPr vert="horz" wrap="square" lIns="0" tIns="12700" rIns="0" bIns="0" rtlCol="0">
            <a:spAutoFit/>
          </a:bodyPr>
          <a:lstStyle/>
          <a:p>
            <a:pPr marL="12700">
              <a:lnSpc>
                <a:spcPct val="100000"/>
              </a:lnSpc>
              <a:spcBef>
                <a:spcPts val="100"/>
              </a:spcBef>
            </a:pPr>
            <a:r>
              <a:rPr sz="3600" spc="-5" dirty="0"/>
              <a:t>¿Qué</a:t>
            </a:r>
            <a:r>
              <a:rPr sz="3600" spc="-15" dirty="0"/>
              <a:t> </a:t>
            </a:r>
            <a:r>
              <a:rPr sz="3600" spc="-5" dirty="0"/>
              <a:t>es </a:t>
            </a:r>
            <a:r>
              <a:rPr sz="3600" dirty="0"/>
              <a:t>la</a:t>
            </a:r>
            <a:r>
              <a:rPr sz="3600" spc="-10" dirty="0"/>
              <a:t> </a:t>
            </a:r>
            <a:r>
              <a:rPr sz="3600" spc="-5" dirty="0"/>
              <a:t>“Ciencia de</a:t>
            </a:r>
            <a:r>
              <a:rPr sz="3600" spc="-15" dirty="0"/>
              <a:t> Datos”?</a:t>
            </a:r>
            <a:endParaRPr sz="3600"/>
          </a:p>
        </p:txBody>
      </p:sp>
      <p:sp>
        <p:nvSpPr>
          <p:cNvPr id="3" name="object 3"/>
          <p:cNvSpPr txBox="1"/>
          <p:nvPr/>
        </p:nvSpPr>
        <p:spPr>
          <a:xfrm>
            <a:off x="311911" y="1804542"/>
            <a:ext cx="11054080" cy="2310130"/>
          </a:xfrm>
          <a:prstGeom prst="rect">
            <a:avLst/>
          </a:prstGeom>
        </p:spPr>
        <p:txBody>
          <a:bodyPr vert="horz" wrap="square" lIns="0" tIns="74295" rIns="0" bIns="0" rtlCol="0">
            <a:spAutoFit/>
          </a:bodyPr>
          <a:lstStyle/>
          <a:p>
            <a:pPr marL="12700" marR="5080">
              <a:lnSpc>
                <a:spcPts val="3890"/>
              </a:lnSpc>
              <a:spcBef>
                <a:spcPts val="585"/>
              </a:spcBef>
            </a:pPr>
            <a:r>
              <a:rPr sz="3600" spc="-5" dirty="0">
                <a:solidFill>
                  <a:srgbClr val="2B2F3B"/>
                </a:solidFill>
                <a:latin typeface="Calibri"/>
                <a:cs typeface="Calibri"/>
              </a:rPr>
              <a:t>El uso de </a:t>
            </a:r>
            <a:r>
              <a:rPr sz="3600" spc="-10" dirty="0">
                <a:solidFill>
                  <a:srgbClr val="2B2F3B"/>
                </a:solidFill>
                <a:latin typeface="Calibri"/>
                <a:cs typeface="Calibri"/>
              </a:rPr>
              <a:t>técnicas </a:t>
            </a:r>
            <a:r>
              <a:rPr sz="3600" spc="-20" dirty="0">
                <a:solidFill>
                  <a:srgbClr val="2B2F3B"/>
                </a:solidFill>
                <a:latin typeface="Calibri"/>
                <a:cs typeface="Calibri"/>
              </a:rPr>
              <a:t>avanzadas </a:t>
            </a:r>
            <a:r>
              <a:rPr sz="3600" spc="-5" dirty="0">
                <a:solidFill>
                  <a:srgbClr val="2B2F3B"/>
                </a:solidFill>
                <a:latin typeface="Calibri"/>
                <a:cs typeface="Calibri"/>
              </a:rPr>
              <a:t>de </a:t>
            </a:r>
            <a:r>
              <a:rPr sz="3600" spc="-15" dirty="0">
                <a:solidFill>
                  <a:srgbClr val="2B2F3B"/>
                </a:solidFill>
                <a:latin typeface="Calibri"/>
                <a:cs typeface="Calibri"/>
              </a:rPr>
              <a:t>Matemáticas, Estadísticas </a:t>
            </a:r>
            <a:r>
              <a:rPr sz="3600" dirty="0">
                <a:solidFill>
                  <a:srgbClr val="2B2F3B"/>
                </a:solidFill>
                <a:latin typeface="Calibri"/>
                <a:cs typeface="Calibri"/>
              </a:rPr>
              <a:t>y </a:t>
            </a:r>
            <a:r>
              <a:rPr sz="3600" spc="-800" dirty="0">
                <a:solidFill>
                  <a:srgbClr val="2B2F3B"/>
                </a:solidFill>
                <a:latin typeface="Calibri"/>
                <a:cs typeface="Calibri"/>
              </a:rPr>
              <a:t> </a:t>
            </a:r>
            <a:r>
              <a:rPr sz="3600" spc="-5" dirty="0">
                <a:solidFill>
                  <a:srgbClr val="2B2F3B"/>
                </a:solidFill>
                <a:latin typeface="Calibri"/>
                <a:cs typeface="Calibri"/>
              </a:rPr>
              <a:t>de</a:t>
            </a:r>
            <a:r>
              <a:rPr sz="3600" spc="-10" dirty="0">
                <a:solidFill>
                  <a:srgbClr val="2B2F3B"/>
                </a:solidFill>
                <a:latin typeface="Calibri"/>
                <a:cs typeface="Calibri"/>
              </a:rPr>
              <a:t> </a:t>
            </a:r>
            <a:r>
              <a:rPr sz="3600" spc="-15" dirty="0">
                <a:solidFill>
                  <a:srgbClr val="2B2F3B"/>
                </a:solidFill>
                <a:latin typeface="Calibri"/>
                <a:cs typeface="Calibri"/>
              </a:rPr>
              <a:t>cómputo</a:t>
            </a:r>
            <a:r>
              <a:rPr sz="3600" spc="-25" dirty="0">
                <a:solidFill>
                  <a:srgbClr val="2B2F3B"/>
                </a:solidFill>
                <a:latin typeface="Calibri"/>
                <a:cs typeface="Calibri"/>
              </a:rPr>
              <a:t> </a:t>
            </a:r>
            <a:r>
              <a:rPr sz="3600" spc="-20" dirty="0">
                <a:solidFill>
                  <a:srgbClr val="2B2F3B"/>
                </a:solidFill>
                <a:latin typeface="Calibri"/>
                <a:cs typeface="Calibri"/>
              </a:rPr>
              <a:t>para </a:t>
            </a:r>
            <a:r>
              <a:rPr sz="3600" spc="-10" dirty="0">
                <a:solidFill>
                  <a:srgbClr val="2B2F3B"/>
                </a:solidFill>
                <a:latin typeface="Calibri"/>
                <a:cs typeface="Calibri"/>
              </a:rPr>
              <a:t>obtener</a:t>
            </a:r>
            <a:r>
              <a:rPr sz="3600" spc="-20" dirty="0">
                <a:solidFill>
                  <a:srgbClr val="2B2F3B"/>
                </a:solidFill>
                <a:latin typeface="Calibri"/>
                <a:cs typeface="Calibri"/>
              </a:rPr>
              <a:t> </a:t>
            </a:r>
            <a:r>
              <a:rPr sz="3600" b="1" spc="-15" dirty="0">
                <a:solidFill>
                  <a:srgbClr val="2B2F3B"/>
                </a:solidFill>
                <a:latin typeface="Calibri"/>
                <a:cs typeface="Calibri"/>
              </a:rPr>
              <a:t>respuestas</a:t>
            </a:r>
            <a:r>
              <a:rPr sz="3600" b="1" dirty="0">
                <a:solidFill>
                  <a:srgbClr val="2B2F3B"/>
                </a:solidFill>
                <a:latin typeface="Calibri"/>
                <a:cs typeface="Calibri"/>
              </a:rPr>
              <a:t> </a:t>
            </a:r>
            <a:r>
              <a:rPr sz="3600" dirty="0">
                <a:solidFill>
                  <a:srgbClr val="2B2F3B"/>
                </a:solidFill>
                <a:latin typeface="Calibri"/>
                <a:cs typeface="Calibri"/>
              </a:rPr>
              <a:t>a</a:t>
            </a:r>
            <a:r>
              <a:rPr sz="3600" spc="-5" dirty="0">
                <a:solidFill>
                  <a:srgbClr val="2B2F3B"/>
                </a:solidFill>
                <a:latin typeface="Calibri"/>
                <a:cs typeface="Calibri"/>
              </a:rPr>
              <a:t> </a:t>
            </a:r>
            <a:r>
              <a:rPr sz="3600" spc="-15" dirty="0">
                <a:solidFill>
                  <a:srgbClr val="2B2F3B"/>
                </a:solidFill>
                <a:latin typeface="Calibri"/>
                <a:cs typeface="Calibri"/>
              </a:rPr>
              <a:t>problemas</a:t>
            </a:r>
            <a:r>
              <a:rPr sz="3600" spc="-25" dirty="0">
                <a:solidFill>
                  <a:srgbClr val="2B2F3B"/>
                </a:solidFill>
                <a:latin typeface="Calibri"/>
                <a:cs typeface="Calibri"/>
              </a:rPr>
              <a:t> </a:t>
            </a:r>
            <a:r>
              <a:rPr sz="3600" dirty="0">
                <a:solidFill>
                  <a:srgbClr val="2B2F3B"/>
                </a:solidFill>
                <a:latin typeface="Calibri"/>
                <a:cs typeface="Calibri"/>
              </a:rPr>
              <a:t>actuales.</a:t>
            </a:r>
            <a:endParaRPr sz="3600" dirty="0">
              <a:latin typeface="Calibri"/>
              <a:cs typeface="Calibri"/>
            </a:endParaRPr>
          </a:p>
          <a:p>
            <a:pPr>
              <a:lnSpc>
                <a:spcPct val="100000"/>
              </a:lnSpc>
              <a:spcBef>
                <a:spcPts val="30"/>
              </a:spcBef>
            </a:pPr>
            <a:endParaRPr sz="4400" dirty="0">
              <a:latin typeface="Calibri"/>
              <a:cs typeface="Calibri"/>
            </a:endParaRPr>
          </a:p>
          <a:p>
            <a:pPr marL="12700">
              <a:lnSpc>
                <a:spcPct val="100000"/>
              </a:lnSpc>
            </a:pPr>
            <a:r>
              <a:rPr sz="3600" spc="-15" dirty="0">
                <a:solidFill>
                  <a:srgbClr val="2B2F3B"/>
                </a:solidFill>
                <a:latin typeface="Calibri"/>
                <a:cs typeface="Calibri"/>
              </a:rPr>
              <a:t>Parecido</a:t>
            </a:r>
            <a:r>
              <a:rPr sz="3600" spc="-25" dirty="0">
                <a:solidFill>
                  <a:srgbClr val="2B2F3B"/>
                </a:solidFill>
                <a:latin typeface="Calibri"/>
                <a:cs typeface="Calibri"/>
              </a:rPr>
              <a:t> </a:t>
            </a:r>
            <a:r>
              <a:rPr sz="3600" dirty="0">
                <a:solidFill>
                  <a:srgbClr val="2B2F3B"/>
                </a:solidFill>
                <a:latin typeface="Calibri"/>
                <a:cs typeface="Calibri"/>
              </a:rPr>
              <a:t>a</a:t>
            </a:r>
            <a:r>
              <a:rPr sz="3600" spc="-10" dirty="0">
                <a:solidFill>
                  <a:srgbClr val="2B2F3B"/>
                </a:solidFill>
                <a:latin typeface="Calibri"/>
                <a:cs typeface="Calibri"/>
              </a:rPr>
              <a:t> </a:t>
            </a:r>
            <a:r>
              <a:rPr sz="3600" dirty="0">
                <a:solidFill>
                  <a:srgbClr val="2B2F3B"/>
                </a:solidFill>
                <a:latin typeface="Calibri"/>
                <a:cs typeface="Calibri"/>
              </a:rPr>
              <a:t>lo</a:t>
            </a:r>
            <a:r>
              <a:rPr sz="3600" spc="-5" dirty="0">
                <a:solidFill>
                  <a:srgbClr val="2B2F3B"/>
                </a:solidFill>
                <a:latin typeface="Calibri"/>
                <a:cs typeface="Calibri"/>
              </a:rPr>
              <a:t> que</a:t>
            </a:r>
            <a:r>
              <a:rPr sz="3600" spc="-30" dirty="0">
                <a:solidFill>
                  <a:srgbClr val="2B2F3B"/>
                </a:solidFill>
                <a:latin typeface="Calibri"/>
                <a:cs typeface="Calibri"/>
              </a:rPr>
              <a:t> </a:t>
            </a:r>
            <a:r>
              <a:rPr sz="3600" spc="-5" dirty="0">
                <a:solidFill>
                  <a:srgbClr val="2B2F3B"/>
                </a:solidFill>
                <a:latin typeface="Calibri"/>
                <a:cs typeface="Calibri"/>
              </a:rPr>
              <a:t>hace</a:t>
            </a:r>
            <a:r>
              <a:rPr sz="3600" spc="-20" dirty="0">
                <a:solidFill>
                  <a:srgbClr val="2B2F3B"/>
                </a:solidFill>
                <a:latin typeface="Calibri"/>
                <a:cs typeface="Calibri"/>
              </a:rPr>
              <a:t> </a:t>
            </a:r>
            <a:r>
              <a:rPr sz="3600" spc="-5" dirty="0">
                <a:solidFill>
                  <a:srgbClr val="2B2F3B"/>
                </a:solidFill>
                <a:latin typeface="Calibri"/>
                <a:cs typeface="Calibri"/>
              </a:rPr>
              <a:t>un</a:t>
            </a:r>
            <a:r>
              <a:rPr sz="3600" spc="-20" dirty="0">
                <a:solidFill>
                  <a:srgbClr val="2B2F3B"/>
                </a:solidFill>
                <a:latin typeface="Calibri"/>
                <a:cs typeface="Calibri"/>
              </a:rPr>
              <a:t> </a:t>
            </a:r>
            <a:r>
              <a:rPr lang="es-ES" sz="3600" spc="-20" dirty="0">
                <a:solidFill>
                  <a:srgbClr val="2B2F3B"/>
                </a:solidFill>
                <a:latin typeface="Calibri"/>
                <a:cs typeface="Calibri"/>
              </a:rPr>
              <a:t>Actuario</a:t>
            </a:r>
            <a:r>
              <a:rPr sz="3600" spc="-20" dirty="0">
                <a:solidFill>
                  <a:srgbClr val="2B2F3B"/>
                </a:solidFill>
                <a:latin typeface="Calibri"/>
                <a:cs typeface="Calibri"/>
              </a:rPr>
              <a:t>,</a:t>
            </a:r>
            <a:r>
              <a:rPr sz="3600" spc="-10" dirty="0">
                <a:solidFill>
                  <a:srgbClr val="2B2F3B"/>
                </a:solidFill>
                <a:latin typeface="Calibri"/>
                <a:cs typeface="Calibri"/>
              </a:rPr>
              <a:t> </a:t>
            </a:r>
            <a:r>
              <a:rPr sz="3600" spc="-5" dirty="0">
                <a:solidFill>
                  <a:srgbClr val="2B2F3B"/>
                </a:solidFill>
                <a:latin typeface="Calibri"/>
                <a:cs typeface="Calibri"/>
              </a:rPr>
              <a:t>¿no?</a:t>
            </a:r>
            <a:endParaRPr sz="36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911" y="0"/>
            <a:ext cx="11522710" cy="4408170"/>
          </a:xfrm>
          <a:prstGeom prst="rect">
            <a:avLst/>
          </a:prstGeom>
        </p:spPr>
        <p:txBody>
          <a:bodyPr vert="horz" wrap="square" lIns="0" tIns="173355" rIns="0" bIns="0" rtlCol="0">
            <a:spAutoFit/>
          </a:bodyPr>
          <a:lstStyle/>
          <a:p>
            <a:pPr marL="76200" algn="ctr">
              <a:lnSpc>
                <a:spcPct val="100000"/>
              </a:lnSpc>
              <a:spcBef>
                <a:spcPts val="1365"/>
              </a:spcBef>
            </a:pPr>
            <a:r>
              <a:rPr sz="3600" b="1" spc="-5" dirty="0">
                <a:solidFill>
                  <a:srgbClr val="FF5800"/>
                </a:solidFill>
                <a:latin typeface="Calibri"/>
                <a:cs typeface="Calibri"/>
              </a:rPr>
              <a:t>¿Qué</a:t>
            </a:r>
            <a:r>
              <a:rPr sz="3600" b="1" spc="-15" dirty="0">
                <a:solidFill>
                  <a:srgbClr val="FF5800"/>
                </a:solidFill>
                <a:latin typeface="Calibri"/>
                <a:cs typeface="Calibri"/>
              </a:rPr>
              <a:t> </a:t>
            </a:r>
            <a:r>
              <a:rPr sz="3600" b="1" spc="-5" dirty="0">
                <a:solidFill>
                  <a:srgbClr val="FF5800"/>
                </a:solidFill>
                <a:latin typeface="Calibri"/>
                <a:cs typeface="Calibri"/>
              </a:rPr>
              <a:t>es</a:t>
            </a:r>
            <a:r>
              <a:rPr sz="3600" b="1" dirty="0">
                <a:solidFill>
                  <a:srgbClr val="FF5800"/>
                </a:solidFill>
                <a:latin typeface="Calibri"/>
                <a:cs typeface="Calibri"/>
              </a:rPr>
              <a:t> la</a:t>
            </a:r>
            <a:r>
              <a:rPr sz="3600" b="1" spc="-10" dirty="0">
                <a:solidFill>
                  <a:srgbClr val="FF5800"/>
                </a:solidFill>
                <a:latin typeface="Calibri"/>
                <a:cs typeface="Calibri"/>
              </a:rPr>
              <a:t> </a:t>
            </a:r>
            <a:r>
              <a:rPr sz="3600" b="1" spc="-5" dirty="0">
                <a:solidFill>
                  <a:srgbClr val="FF5800"/>
                </a:solidFill>
                <a:latin typeface="Calibri"/>
                <a:cs typeface="Calibri"/>
              </a:rPr>
              <a:t>“Ciencia de</a:t>
            </a:r>
            <a:r>
              <a:rPr sz="3600" b="1" spc="-10" dirty="0">
                <a:solidFill>
                  <a:srgbClr val="FF5800"/>
                </a:solidFill>
                <a:latin typeface="Calibri"/>
                <a:cs typeface="Calibri"/>
              </a:rPr>
              <a:t> </a:t>
            </a:r>
            <a:r>
              <a:rPr sz="3600" b="1" spc="-15" dirty="0">
                <a:solidFill>
                  <a:srgbClr val="FF5800"/>
                </a:solidFill>
                <a:latin typeface="Calibri"/>
                <a:cs typeface="Calibri"/>
              </a:rPr>
              <a:t>Datos”?</a:t>
            </a:r>
            <a:endParaRPr sz="3600">
              <a:latin typeface="Calibri"/>
              <a:cs typeface="Calibri"/>
            </a:endParaRPr>
          </a:p>
          <a:p>
            <a:pPr marL="12700">
              <a:lnSpc>
                <a:spcPct val="100000"/>
              </a:lnSpc>
              <a:spcBef>
                <a:spcPts val="1265"/>
              </a:spcBef>
              <a:tabLst>
                <a:tab pos="471170" algn="l"/>
              </a:tabLst>
            </a:pPr>
            <a:r>
              <a:rPr sz="3600" b="1" dirty="0">
                <a:solidFill>
                  <a:srgbClr val="FF5800"/>
                </a:solidFill>
                <a:latin typeface="Calibri"/>
                <a:cs typeface="Calibri"/>
              </a:rPr>
              <a:t>X	</a:t>
            </a:r>
            <a:r>
              <a:rPr sz="3600" dirty="0">
                <a:latin typeface="Calibri"/>
                <a:cs typeface="Calibri"/>
              </a:rPr>
              <a:t>No</a:t>
            </a:r>
            <a:r>
              <a:rPr sz="3600" spc="-15" dirty="0">
                <a:latin typeface="Calibri"/>
                <a:cs typeface="Calibri"/>
              </a:rPr>
              <a:t> sustituye</a:t>
            </a:r>
            <a:r>
              <a:rPr sz="3600" spc="-30" dirty="0">
                <a:latin typeface="Calibri"/>
                <a:cs typeface="Calibri"/>
              </a:rPr>
              <a:t> </a:t>
            </a:r>
            <a:r>
              <a:rPr sz="3600" dirty="0">
                <a:latin typeface="Calibri"/>
                <a:cs typeface="Calibri"/>
              </a:rPr>
              <a:t>a</a:t>
            </a:r>
            <a:r>
              <a:rPr sz="3600" spc="-20" dirty="0">
                <a:latin typeface="Calibri"/>
                <a:cs typeface="Calibri"/>
              </a:rPr>
              <a:t> </a:t>
            </a:r>
            <a:r>
              <a:rPr sz="3600" dirty="0">
                <a:latin typeface="Calibri"/>
                <a:cs typeface="Calibri"/>
              </a:rPr>
              <a:t>la</a:t>
            </a:r>
            <a:r>
              <a:rPr sz="3600" spc="-20" dirty="0">
                <a:latin typeface="Calibri"/>
                <a:cs typeface="Calibri"/>
              </a:rPr>
              <a:t> </a:t>
            </a:r>
            <a:r>
              <a:rPr sz="3600" spc="-5" dirty="0">
                <a:latin typeface="Calibri"/>
                <a:cs typeface="Calibri"/>
              </a:rPr>
              <a:t>Experiencia.</a:t>
            </a:r>
            <a:endParaRPr sz="3600">
              <a:latin typeface="Calibri"/>
              <a:cs typeface="Calibri"/>
            </a:endParaRPr>
          </a:p>
          <a:p>
            <a:pPr>
              <a:lnSpc>
                <a:spcPct val="100000"/>
              </a:lnSpc>
              <a:spcBef>
                <a:spcPts val="30"/>
              </a:spcBef>
            </a:pPr>
            <a:endParaRPr sz="3250">
              <a:latin typeface="Calibri"/>
              <a:cs typeface="Calibri"/>
            </a:endParaRPr>
          </a:p>
          <a:p>
            <a:pPr marL="12700" marR="187960">
              <a:lnSpc>
                <a:spcPts val="3860"/>
              </a:lnSpc>
              <a:buClr>
                <a:srgbClr val="FF5800"/>
              </a:buClr>
              <a:buFont typeface="Segoe UI Symbol"/>
              <a:buChar char="✓"/>
              <a:tabLst>
                <a:tab pos="562610" algn="l"/>
                <a:tab pos="563245" algn="l"/>
              </a:tabLst>
            </a:pPr>
            <a:r>
              <a:rPr sz="3600" spc="-5" dirty="0">
                <a:latin typeface="Calibri"/>
                <a:cs typeface="Calibri"/>
              </a:rPr>
              <a:t>La </a:t>
            </a:r>
            <a:r>
              <a:rPr sz="3600" spc="-15" dirty="0">
                <a:latin typeface="Calibri"/>
                <a:cs typeface="Calibri"/>
              </a:rPr>
              <a:t>complementa, </a:t>
            </a:r>
            <a:r>
              <a:rPr sz="3600" spc="-20" dirty="0">
                <a:latin typeface="Calibri"/>
                <a:cs typeface="Calibri"/>
              </a:rPr>
              <a:t>para </a:t>
            </a:r>
            <a:r>
              <a:rPr sz="3600" spc="-5" dirty="0">
                <a:latin typeface="Calibri"/>
                <a:cs typeface="Calibri"/>
              </a:rPr>
              <a:t>poder </a:t>
            </a:r>
            <a:r>
              <a:rPr sz="3600" spc="-15" dirty="0">
                <a:latin typeface="Calibri"/>
                <a:cs typeface="Calibri"/>
              </a:rPr>
              <a:t>tomar </a:t>
            </a:r>
            <a:r>
              <a:rPr sz="3600" spc="-5" dirty="0">
                <a:latin typeface="Calibri"/>
                <a:cs typeface="Calibri"/>
              </a:rPr>
              <a:t>decisiones basadas </a:t>
            </a:r>
            <a:r>
              <a:rPr sz="3600" spc="-10" dirty="0">
                <a:latin typeface="Calibri"/>
                <a:cs typeface="Calibri"/>
              </a:rPr>
              <a:t>en </a:t>
            </a:r>
            <a:r>
              <a:rPr sz="3600" spc="-800" dirty="0">
                <a:latin typeface="Calibri"/>
                <a:cs typeface="Calibri"/>
              </a:rPr>
              <a:t> </a:t>
            </a:r>
            <a:r>
              <a:rPr sz="3600" spc="-20" dirty="0">
                <a:latin typeface="Calibri"/>
                <a:cs typeface="Calibri"/>
              </a:rPr>
              <a:t>datos.</a:t>
            </a:r>
            <a:endParaRPr sz="3600">
              <a:latin typeface="Calibri"/>
              <a:cs typeface="Calibri"/>
            </a:endParaRPr>
          </a:p>
          <a:p>
            <a:pPr>
              <a:lnSpc>
                <a:spcPct val="100000"/>
              </a:lnSpc>
              <a:spcBef>
                <a:spcPts val="50"/>
              </a:spcBef>
            </a:pPr>
            <a:endParaRPr sz="3150">
              <a:latin typeface="Calibri"/>
              <a:cs typeface="Calibri"/>
            </a:endParaRPr>
          </a:p>
          <a:p>
            <a:pPr marL="12700" marR="5080">
              <a:lnSpc>
                <a:spcPts val="3890"/>
              </a:lnSpc>
              <a:spcBef>
                <a:spcPts val="5"/>
              </a:spcBef>
              <a:tabLst>
                <a:tab pos="471170" algn="l"/>
              </a:tabLst>
            </a:pPr>
            <a:r>
              <a:rPr sz="3600" b="1" dirty="0">
                <a:solidFill>
                  <a:srgbClr val="FF5800"/>
                </a:solidFill>
                <a:latin typeface="Calibri"/>
                <a:cs typeface="Calibri"/>
              </a:rPr>
              <a:t>X	</a:t>
            </a:r>
            <a:r>
              <a:rPr sz="3600" dirty="0">
                <a:latin typeface="Calibri"/>
                <a:cs typeface="Calibri"/>
              </a:rPr>
              <a:t>No </a:t>
            </a:r>
            <a:r>
              <a:rPr sz="3600" spc="-5" dirty="0">
                <a:latin typeface="Calibri"/>
                <a:cs typeface="Calibri"/>
              </a:rPr>
              <a:t>da soluciones mágicas; </a:t>
            </a:r>
            <a:r>
              <a:rPr sz="3600" spc="-15" dirty="0">
                <a:latin typeface="Calibri"/>
                <a:cs typeface="Calibri"/>
              </a:rPr>
              <a:t>necesita </a:t>
            </a:r>
            <a:r>
              <a:rPr sz="3600" spc="-10" dirty="0">
                <a:latin typeface="Calibri"/>
                <a:cs typeface="Calibri"/>
              </a:rPr>
              <a:t>tener </a:t>
            </a:r>
            <a:r>
              <a:rPr sz="3600" spc="-5" dirty="0">
                <a:latin typeface="Calibri"/>
                <a:cs typeface="Calibri"/>
              </a:rPr>
              <a:t>harmonía </a:t>
            </a:r>
            <a:r>
              <a:rPr sz="3600" spc="-20" dirty="0">
                <a:latin typeface="Calibri"/>
                <a:cs typeface="Calibri"/>
              </a:rPr>
              <a:t>entre </a:t>
            </a:r>
            <a:r>
              <a:rPr sz="3600" dirty="0">
                <a:latin typeface="Calibri"/>
                <a:cs typeface="Calibri"/>
              </a:rPr>
              <a:t>el </a:t>
            </a:r>
            <a:r>
              <a:rPr sz="3600" spc="-800" dirty="0">
                <a:latin typeface="Calibri"/>
                <a:cs typeface="Calibri"/>
              </a:rPr>
              <a:t> </a:t>
            </a:r>
            <a:r>
              <a:rPr sz="3600" spc="-15" dirty="0">
                <a:latin typeface="Calibri"/>
                <a:cs typeface="Calibri"/>
              </a:rPr>
              <a:t>problema</a:t>
            </a:r>
            <a:r>
              <a:rPr sz="3600" spc="-30" dirty="0">
                <a:latin typeface="Calibri"/>
                <a:cs typeface="Calibri"/>
              </a:rPr>
              <a:t> </a:t>
            </a:r>
            <a:r>
              <a:rPr sz="3600" dirty="0">
                <a:latin typeface="Calibri"/>
                <a:cs typeface="Calibri"/>
              </a:rPr>
              <a:t>a</a:t>
            </a:r>
            <a:r>
              <a:rPr sz="3600" spc="-5" dirty="0">
                <a:latin typeface="Calibri"/>
                <a:cs typeface="Calibri"/>
              </a:rPr>
              <a:t> </a:t>
            </a:r>
            <a:r>
              <a:rPr sz="3600" spc="-15" dirty="0">
                <a:latin typeface="Calibri"/>
                <a:cs typeface="Calibri"/>
              </a:rPr>
              <a:t>resolver</a:t>
            </a:r>
            <a:r>
              <a:rPr sz="3600" dirty="0">
                <a:latin typeface="Calibri"/>
                <a:cs typeface="Calibri"/>
              </a:rPr>
              <a:t> y</a:t>
            </a:r>
            <a:r>
              <a:rPr sz="3600" spc="-20" dirty="0">
                <a:latin typeface="Calibri"/>
                <a:cs typeface="Calibri"/>
              </a:rPr>
              <a:t> </a:t>
            </a:r>
            <a:r>
              <a:rPr sz="3600" dirty="0">
                <a:latin typeface="Calibri"/>
                <a:cs typeface="Calibri"/>
              </a:rPr>
              <a:t>la </a:t>
            </a:r>
            <a:r>
              <a:rPr sz="3600" spc="-15" dirty="0">
                <a:latin typeface="Calibri"/>
                <a:cs typeface="Calibri"/>
              </a:rPr>
              <a:t>parte</a:t>
            </a:r>
            <a:r>
              <a:rPr sz="3600" spc="-25" dirty="0">
                <a:latin typeface="Calibri"/>
                <a:cs typeface="Calibri"/>
              </a:rPr>
              <a:t> </a:t>
            </a:r>
            <a:r>
              <a:rPr sz="3600" spc="-10" dirty="0">
                <a:latin typeface="Calibri"/>
                <a:cs typeface="Calibri"/>
              </a:rPr>
              <a:t>técnica.</a:t>
            </a:r>
            <a:endParaRPr sz="36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5739</TotalTime>
  <Words>1757</Words>
  <Application>Microsoft Office PowerPoint</Application>
  <PresentationFormat>Panorámica</PresentationFormat>
  <Paragraphs>178</Paragraphs>
  <Slides>37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Arial MT</vt:lpstr>
      <vt:lpstr>Calibri</vt:lpstr>
      <vt:lpstr>Cambria Math</vt:lpstr>
      <vt:lpstr>Segoe UI Symbol</vt:lpstr>
      <vt:lpstr>Wingdings</vt:lpstr>
      <vt:lpstr>Office Theme</vt:lpstr>
      <vt:lpstr>Presentación de PowerPoint</vt:lpstr>
      <vt:lpstr>Roberto Arturo Morales Cruz</vt:lpstr>
      <vt:lpstr>Criterios de Evaluación</vt:lpstr>
      <vt:lpstr>Presentación de PowerPoint</vt:lpstr>
      <vt:lpstr>Presentación de PowerPoint</vt:lpstr>
      <vt:lpstr>El Choro</vt:lpstr>
      <vt:lpstr>La Realidad</vt:lpstr>
      <vt:lpstr>¿Qué es la “Ciencia de Datos”?</vt:lpstr>
      <vt:lpstr>Presentación de PowerPoint</vt:lpstr>
      <vt:lpstr>¿Qué es la “Ciencia de Datos”?</vt:lpstr>
      <vt:lpstr>¿Por dónde empiezo?</vt:lpstr>
      <vt:lpstr>Presentación de PowerPoint</vt:lpstr>
      <vt:lpstr>¿Cuál es la Respuesta a la Gran Pregunta del Universo, la  Vida y todo lo demás?</vt:lpstr>
      <vt:lpstr>Componentes de un Computador</vt:lpstr>
      <vt:lpstr>Componentes de un Computador</vt:lpstr>
      <vt:lpstr>Componentes de un Computador</vt:lpstr>
      <vt:lpstr>Componentes de un Computador</vt:lpstr>
      <vt:lpstr>Presentación de PowerPoint</vt:lpstr>
      <vt:lpstr>Presentación de PowerPoint</vt:lpstr>
      <vt:lpstr>¿Qué es un algoritmo?</vt:lpstr>
      <vt:lpstr>Presentación de PowerPoint</vt:lpstr>
      <vt:lpstr>Presentación de PowerPoint</vt:lpstr>
      <vt:lpstr>¿Qué es un programa?</vt:lpstr>
      <vt:lpstr>¿Qué es un programa?</vt:lpstr>
      <vt:lpstr>¿Qué es un Lenguaje de Programación?</vt:lpstr>
      <vt:lpstr>¿Qué es un Lenguaje de Programación?</vt:lpstr>
      <vt:lpstr>¿Qué es un Lenguaje de Programación?</vt:lpstr>
      <vt:lpstr>¿Qué es un Lenguaje de Programación?</vt:lpstr>
      <vt:lpstr>¿Qué es un Lenguaje de Programación?</vt:lpstr>
      <vt:lpstr>¿Qué es un Lenguaje de Programación?</vt:lpstr>
      <vt:lpstr>¿Qué Lenguaje debo Ocupar?</vt:lpstr>
      <vt:lpstr>Presentación de PowerPoint</vt:lpstr>
      <vt:lpstr>¿Qué Lenguaje debo Ocupar?</vt:lpstr>
      <vt:lpstr>¿Qué Lenguaje debo Ocupar?</vt:lpstr>
      <vt:lpstr>¿Qué Lenguaje debo Ocupar?</vt:lpstr>
      <vt:lpstr>¿Qué Lenguaje debo Ocupar?</vt:lpstr>
      <vt:lpstr>El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la Información 1. Introducción</dc:title>
  <dc:creator>Roberto Arturo</dc:creator>
  <cp:lastModifiedBy>Roberto Arturo Morales Cruz</cp:lastModifiedBy>
  <cp:revision>4</cp:revision>
  <dcterms:created xsi:type="dcterms:W3CDTF">2022-01-11T07:05:01Z</dcterms:created>
  <dcterms:modified xsi:type="dcterms:W3CDTF">2022-01-16T02:49:36Z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2021-08-14T00:00:00Z</vt:filetime>
  </property>
  <property fmtid="{D5CDD505-2E9C-101B-9397-08002B2CF9AE}" pid="3" name="Creator">
    <vt:lpwstr>Microsoft® PowerPoint® para Microsoft 365</vt:lpwstr>
  </property>
  <property fmtid="{D5CDD505-2E9C-101B-9397-08002B2CF9AE}" pid="4" name="LastSaved">
    <vt:filetime>2022-01-11T00:00:00Z</vt:filetime>
  </property>
</Properties>
</file>