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magini, 2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, 3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09/12/13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‹n.›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Taxy</a:t>
            </a:r>
            <a:r>
              <a:rPr lang="it-IT" dirty="0" smtClean="0"/>
              <a:t> </a:t>
            </a:r>
            <a:r>
              <a:rPr lang="it-IT" dirty="0" err="1" smtClean="0"/>
              <a:t>Food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8118673"/>
      </p:ext>
    </p:extLst>
  </p:cSld>
  <p:clrMapOvr>
    <a:masterClrMapping/>
  </p:clrMapOvr>
</p:sld>
</file>

<file path=ppt/theme/theme1.xml><?xml version="1.0" encoding="utf-8"?>
<a:theme xmlns:a="http://schemas.openxmlformats.org/drawingml/2006/main" name="Ispirazion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Ispirazione.thmx</Template>
  <TotalTime>1</TotalTime>
  <Words>2</Words>
  <Application>Microsoft Macintosh PowerPoint</Application>
  <PresentationFormat>Presentazione su schermo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Ispirazione</vt:lpstr>
      <vt:lpstr>Taxy Food</vt:lpstr>
    </vt:vector>
  </TitlesOfParts>
  <Company>Unipa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Taxy Food</dc:title>
  <dc:creator>Roberto Barbiera</dc:creator>
  <cp:lastModifiedBy>Roberto Barbiera</cp:lastModifiedBy>
  <cp:revision>1</cp:revision>
  <dcterms:created xsi:type="dcterms:W3CDTF">2013-12-09T10:15:54Z</dcterms:created>
  <dcterms:modified xsi:type="dcterms:W3CDTF">2013-12-09T10:17:20Z</dcterms:modified>
</cp:coreProperties>
</file>