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73" r:id="rId4"/>
    <p:sldId id="274" r:id="rId5"/>
    <p:sldId id="272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0" r:id="rId14"/>
    <p:sldId id="258" r:id="rId15"/>
    <p:sldId id="257" r:id="rId16"/>
    <p:sldId id="256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6360C-517C-46AA-8A8F-B489E29AF9B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E2A7-BBD5-4332-A062-C5838D0A2A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808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608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904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848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2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4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08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7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8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E70C-1943-4E30-93B8-BAECF98E927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B63E-9CB8-41FC-8EED-9B294302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81686" y="3529013"/>
            <a:ext cx="1001619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72C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pt-BR" sz="4400" b="1">
                <a:solidFill>
                  <a:srgbClr val="000000"/>
                </a:solidFill>
                <a:latin typeface="Verdana" panose="020B0604030504040204" pitchFamily="34" charset="0"/>
              </a:rPr>
              <a:t>SCC0219 - Introduction to Web Development</a:t>
            </a:r>
            <a:endParaRPr lang="pt-BR" altLang="pt-BR" sz="4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3969" y="4739274"/>
            <a:ext cx="66167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72C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Tx/>
            </a:pPr>
            <a:r>
              <a:rPr lang="pt-BR" altLang="pt-B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GRUPO 9:</a:t>
            </a:r>
            <a:endParaRPr lang="pt-BR" altLang="pt-BR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ts val="500"/>
              </a:spcBef>
              <a:buClrTx/>
            </a:pPr>
            <a:r>
              <a:rPr lang="pt-BR" altLang="pt-BR" sz="1800" dirty="0">
                <a:solidFill>
                  <a:srgbClr val="000000"/>
                </a:solidFill>
                <a:latin typeface="Verdana" panose="020B0604030504040204" pitchFamily="34" charset="0"/>
              </a:rPr>
              <a:t>ROBERTO BATISTA TEIXERA</a:t>
            </a:r>
          </a:p>
          <a:p>
            <a:pPr>
              <a:spcBef>
                <a:spcPts val="500"/>
              </a:spcBef>
              <a:buClrTx/>
            </a:pPr>
            <a:endParaRPr lang="pt-BR" altLang="pt-BR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07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31" y="1233487"/>
            <a:ext cx="434498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84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28469" y="-1429789"/>
            <a:ext cx="8106571" cy="10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4403" y="-1429789"/>
            <a:ext cx="8106571" cy="10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524000" y="1"/>
            <a:ext cx="9144000" cy="170021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631950" y="2924103"/>
            <a:ext cx="8928100" cy="228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72C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FF0000"/>
                </a:solidFill>
                <a:latin typeface="Verdana" panose="020B0604030504040204" pitchFamily="34" charset="0"/>
              </a:rPr>
              <a:t>MOCKUPS MELHORADOS</a:t>
            </a:r>
          </a:p>
        </p:txBody>
      </p:sp>
      <p:pic>
        <p:nvPicPr>
          <p:cNvPr id="5125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50826"/>
            <a:ext cx="27051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766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013398" y="1373558"/>
            <a:ext cx="10165204" cy="4110884"/>
            <a:chOff x="1046747" y="989567"/>
            <a:chExt cx="10165204" cy="411088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46747" y="1004532"/>
              <a:ext cx="10165204" cy="4095919"/>
            </a:xfrm>
            <a:prstGeom prst="roundRect">
              <a:avLst>
                <a:gd name="adj" fmla="val 3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046747" y="1302174"/>
              <a:ext cx="10165204" cy="3474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694" y="4135361"/>
              <a:ext cx="622384" cy="897539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243693" y="989567"/>
              <a:ext cx="143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37" y="3119082"/>
            <a:ext cx="9006410" cy="6348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21169" y="3267221"/>
            <a:ext cx="23352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ROBERTO_TEIXEIRA</a:t>
            </a:r>
          </a:p>
        </p:txBody>
      </p:sp>
    </p:spTree>
    <p:extLst>
      <p:ext uri="{BB962C8B-B14F-4D97-AF65-F5344CB8AC3E}">
        <p14:creationId xmlns:p14="http://schemas.microsoft.com/office/powerpoint/2010/main" val="387150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013398" y="1373558"/>
            <a:ext cx="10165204" cy="4110884"/>
            <a:chOff x="1046747" y="989567"/>
            <a:chExt cx="10165204" cy="411088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46747" y="1004532"/>
              <a:ext cx="10165204" cy="4095919"/>
            </a:xfrm>
            <a:prstGeom prst="roundRect">
              <a:avLst>
                <a:gd name="adj" fmla="val 3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046747" y="1302174"/>
              <a:ext cx="10165204" cy="3474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694" y="4135361"/>
              <a:ext cx="622384" cy="897539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1243694" y="2073121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243693" y="3153582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3714053" y="2076463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714053" y="3145940"/>
              <a:ext cx="2321169" cy="942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6184412" y="2076464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8654770" y="2076463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6184411" y="3159701"/>
              <a:ext cx="2321169" cy="942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8654769" y="3153582"/>
              <a:ext cx="2321169" cy="942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243693" y="989567"/>
              <a:ext cx="143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SUB-ÍNDICES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78266" y="2363064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Engenharia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081443" y="2363064"/>
              <a:ext cx="1673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Meio Ambiente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518897" y="2224564"/>
              <a:ext cx="1652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Serviços Secundários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189340" y="2363063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Produção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785298" y="3432542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Qualidade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94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013398" y="1373558"/>
            <a:ext cx="10165204" cy="4110884"/>
            <a:chOff x="1046747" y="989567"/>
            <a:chExt cx="10165204" cy="411088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46747" y="1004532"/>
              <a:ext cx="10165204" cy="4095919"/>
            </a:xfrm>
            <a:prstGeom prst="roundRect">
              <a:avLst>
                <a:gd name="adj" fmla="val 3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046747" y="1302174"/>
              <a:ext cx="10165204" cy="3474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694" y="4135361"/>
              <a:ext cx="622384" cy="897539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1243694" y="2073121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243693" y="3153582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3714053" y="2076463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714051" y="3153582"/>
              <a:ext cx="2321169" cy="942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6184412" y="2076464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8654770" y="2076463"/>
              <a:ext cx="2321169" cy="9425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6184412" y="3164238"/>
              <a:ext cx="2321169" cy="942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8654769" y="3153582"/>
              <a:ext cx="2321169" cy="942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243693" y="989567"/>
              <a:ext cx="821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INDICADORES DE ENGENHARIA E SEGURANÇA 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561423" y="2239927"/>
              <a:ext cx="1699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E1 – Instalações Prediais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761810" y="2239926"/>
              <a:ext cx="2308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E2 – Instalações Elétricas e Automação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451868" y="2226253"/>
              <a:ext cx="1786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E3 – Instalações de Utilidades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922054" y="2221222"/>
              <a:ext cx="1786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E4 – Geração de Água PW e WFI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256713" y="3153582"/>
              <a:ext cx="24261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E5 – Sistema de Segurança e Combate a Incêndio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40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013398" y="1381040"/>
            <a:ext cx="10165204" cy="4110884"/>
            <a:chOff x="1046747" y="989567"/>
            <a:chExt cx="10165204" cy="411088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46747" y="1004532"/>
              <a:ext cx="10165204" cy="4095919"/>
            </a:xfrm>
            <a:prstGeom prst="roundRect">
              <a:avLst>
                <a:gd name="adj" fmla="val 3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046747" y="1302174"/>
              <a:ext cx="10165204" cy="3474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694" y="4135361"/>
              <a:ext cx="622384" cy="897539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243693" y="989567"/>
              <a:ext cx="984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INDICADOR DE ENGENHARIA E SEGURANÇA – INSTALAÇÕES PREDIAIS – (E1)</a:t>
              </a: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997771" y="2422152"/>
            <a:ext cx="8196458" cy="604911"/>
            <a:chOff x="1475080" y="2422152"/>
            <a:chExt cx="8196458" cy="604911"/>
          </a:xfrm>
        </p:grpSpPr>
        <p:grpSp>
          <p:nvGrpSpPr>
            <p:cNvPr id="46" name="Grupo 45"/>
            <p:cNvGrpSpPr/>
            <p:nvPr/>
          </p:nvGrpSpPr>
          <p:grpSpPr>
            <a:xfrm>
              <a:off x="1475080" y="2422152"/>
              <a:ext cx="604911" cy="604911"/>
              <a:chOff x="1603717" y="2644726"/>
              <a:chExt cx="604911" cy="604911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2318585" y="2422152"/>
              <a:ext cx="604911" cy="604911"/>
              <a:chOff x="1603717" y="2644726"/>
              <a:chExt cx="604911" cy="604911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3162090" y="2422152"/>
              <a:ext cx="604911" cy="604911"/>
              <a:chOff x="1603717" y="2644726"/>
              <a:chExt cx="604911" cy="604911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4005595" y="2422152"/>
              <a:ext cx="604911" cy="604911"/>
              <a:chOff x="1603717" y="2644726"/>
              <a:chExt cx="604911" cy="604911"/>
            </a:xfrm>
          </p:grpSpPr>
          <p:sp>
            <p:nvSpPr>
              <p:cNvPr id="54" name="Retângulo de cantos arredondados 53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</p:grpSp>
        <p:grpSp>
          <p:nvGrpSpPr>
            <p:cNvPr id="56" name="Grupo 55"/>
            <p:cNvGrpSpPr/>
            <p:nvPr/>
          </p:nvGrpSpPr>
          <p:grpSpPr>
            <a:xfrm>
              <a:off x="4849100" y="2422152"/>
              <a:ext cx="604911" cy="604911"/>
              <a:chOff x="1603717" y="2644726"/>
              <a:chExt cx="604911" cy="604911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CaixaDeTexto 57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5</a:t>
                </a: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5692605" y="2422152"/>
              <a:ext cx="604911" cy="604911"/>
              <a:chOff x="1603717" y="2644726"/>
              <a:chExt cx="604911" cy="604911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6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6536110" y="2422152"/>
              <a:ext cx="604911" cy="604911"/>
              <a:chOff x="1603717" y="2644726"/>
              <a:chExt cx="604911" cy="604911"/>
            </a:xfrm>
          </p:grpSpPr>
          <p:sp>
            <p:nvSpPr>
              <p:cNvPr id="63" name="Retângulo de cantos arredondados 62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7</a:t>
                </a:r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7379615" y="2422152"/>
              <a:ext cx="604911" cy="604911"/>
              <a:chOff x="1603717" y="2644726"/>
              <a:chExt cx="604911" cy="604911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8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8223120" y="2422152"/>
              <a:ext cx="604911" cy="604911"/>
              <a:chOff x="1603717" y="2644726"/>
              <a:chExt cx="604911" cy="604911"/>
            </a:xfrm>
          </p:grpSpPr>
          <p:sp>
            <p:nvSpPr>
              <p:cNvPr id="69" name="Retângulo de cantos arredondados 68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69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</p:grpSp>
        <p:grpSp>
          <p:nvGrpSpPr>
            <p:cNvPr id="71" name="Grupo 70"/>
            <p:cNvGrpSpPr/>
            <p:nvPr/>
          </p:nvGrpSpPr>
          <p:grpSpPr>
            <a:xfrm>
              <a:off x="9066627" y="2422152"/>
              <a:ext cx="604911" cy="604911"/>
              <a:chOff x="1603717" y="2644726"/>
              <a:chExt cx="604911" cy="604911"/>
            </a:xfrm>
          </p:grpSpPr>
          <p:sp>
            <p:nvSpPr>
              <p:cNvPr id="72" name="Retângulo de cantos arredondados 71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CaixaDeTexto 72"/>
              <p:cNvSpPr txBox="1"/>
              <p:nvPr/>
            </p:nvSpPr>
            <p:spPr>
              <a:xfrm>
                <a:off x="1744916" y="2761789"/>
                <a:ext cx="463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10</a:t>
                </a:r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1997771" y="3436482"/>
            <a:ext cx="8196458" cy="604911"/>
            <a:chOff x="1475080" y="2422152"/>
            <a:chExt cx="8196458" cy="604911"/>
          </a:xfrm>
        </p:grpSpPr>
        <p:grpSp>
          <p:nvGrpSpPr>
            <p:cNvPr id="76" name="Grupo 75"/>
            <p:cNvGrpSpPr/>
            <p:nvPr/>
          </p:nvGrpSpPr>
          <p:grpSpPr>
            <a:xfrm>
              <a:off x="1475080" y="2422152"/>
              <a:ext cx="604911" cy="604911"/>
              <a:chOff x="1603717" y="2644726"/>
              <a:chExt cx="604911" cy="604911"/>
            </a:xfrm>
          </p:grpSpPr>
          <p:sp>
            <p:nvSpPr>
              <p:cNvPr id="104" name="Retângulo de cantos arredondados 103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CaixaDeTexto 104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11</a:t>
                </a: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2318585" y="2422152"/>
              <a:ext cx="604911" cy="604911"/>
              <a:chOff x="1603717" y="2644726"/>
              <a:chExt cx="604911" cy="604911"/>
            </a:xfrm>
          </p:grpSpPr>
          <p:sp>
            <p:nvSpPr>
              <p:cNvPr id="102" name="Retângulo de cantos arredondados 101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12</a:t>
                </a: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3162090" y="2422152"/>
              <a:ext cx="604911" cy="604911"/>
              <a:chOff x="1603717" y="2644726"/>
              <a:chExt cx="604911" cy="604911"/>
            </a:xfrm>
          </p:grpSpPr>
          <p:sp>
            <p:nvSpPr>
              <p:cNvPr id="100" name="Retângulo de cantos arredondados 99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CaixaDeTexto 100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13</a:t>
                </a:r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4005595" y="2422152"/>
              <a:ext cx="604911" cy="604911"/>
              <a:chOff x="1603717" y="2644726"/>
              <a:chExt cx="604911" cy="604911"/>
            </a:xfrm>
          </p:grpSpPr>
          <p:sp>
            <p:nvSpPr>
              <p:cNvPr id="98" name="Retângulo de cantos arredondados 97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aixaDeTexto 98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14</a:t>
                </a:r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4849100" y="2422152"/>
              <a:ext cx="604911" cy="604911"/>
              <a:chOff x="1603717" y="2644726"/>
              <a:chExt cx="604911" cy="604911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CaixaDeTexto 96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15</a:t>
                </a:r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692605" y="2422152"/>
              <a:ext cx="604911" cy="604911"/>
              <a:chOff x="1603717" y="2644726"/>
              <a:chExt cx="604911" cy="604911"/>
            </a:xfrm>
          </p:grpSpPr>
          <p:sp>
            <p:nvSpPr>
              <p:cNvPr id="94" name="Retângulo de cantos arredondados 93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CaixaDeTexto 94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6536110" y="2422152"/>
              <a:ext cx="604911" cy="604911"/>
              <a:chOff x="1603717" y="2644726"/>
              <a:chExt cx="604911" cy="604911"/>
            </a:xfrm>
          </p:grpSpPr>
          <p:sp>
            <p:nvSpPr>
              <p:cNvPr id="92" name="Retângulo de cantos arredondados 91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17</a:t>
                </a:r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7379615" y="2422152"/>
              <a:ext cx="604911" cy="604911"/>
              <a:chOff x="1603717" y="2644726"/>
              <a:chExt cx="604911" cy="604911"/>
            </a:xfrm>
          </p:grpSpPr>
          <p:sp>
            <p:nvSpPr>
              <p:cNvPr id="90" name="Retângulo de cantos arredondados 89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1744916" y="2761789"/>
                <a:ext cx="46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18</a:t>
                </a: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8223120" y="2422152"/>
              <a:ext cx="604911" cy="604911"/>
              <a:chOff x="1603717" y="2644726"/>
              <a:chExt cx="604911" cy="604911"/>
            </a:xfrm>
          </p:grpSpPr>
          <p:sp>
            <p:nvSpPr>
              <p:cNvPr id="88" name="Retângulo de cantos arredondados 87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1744916" y="2761789"/>
                <a:ext cx="463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19</a:t>
                </a:r>
              </a:p>
            </p:txBody>
          </p:sp>
        </p:grpSp>
        <p:grpSp>
          <p:nvGrpSpPr>
            <p:cNvPr id="85" name="Grupo 84"/>
            <p:cNvGrpSpPr/>
            <p:nvPr/>
          </p:nvGrpSpPr>
          <p:grpSpPr>
            <a:xfrm>
              <a:off x="9066627" y="2422152"/>
              <a:ext cx="604911" cy="604911"/>
              <a:chOff x="1603717" y="2644726"/>
              <a:chExt cx="604911" cy="604911"/>
            </a:xfrm>
          </p:grpSpPr>
          <p:sp>
            <p:nvSpPr>
              <p:cNvPr id="86" name="Retângulo de cantos arredondados 85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1744916" y="276178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66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013398" y="1381040"/>
            <a:ext cx="10165204" cy="4110884"/>
            <a:chOff x="1046747" y="989567"/>
            <a:chExt cx="10165204" cy="411088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46747" y="1004532"/>
              <a:ext cx="10165204" cy="4095919"/>
            </a:xfrm>
            <a:prstGeom prst="roundRect">
              <a:avLst>
                <a:gd name="adj" fmla="val 3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046747" y="1302174"/>
              <a:ext cx="10165204" cy="3474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694" y="4135361"/>
              <a:ext cx="622384" cy="897539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243693" y="989567"/>
              <a:ext cx="984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INDICADOR DE ENGENHARIA E SEGURANÇA – INSTALAÇÕES PREDIAL – (E1-01)  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665147" y="2269209"/>
            <a:ext cx="712119" cy="2095513"/>
            <a:chOff x="9425997" y="2117022"/>
            <a:chExt cx="712119" cy="2095513"/>
          </a:xfrm>
        </p:grpSpPr>
        <p:grpSp>
          <p:nvGrpSpPr>
            <p:cNvPr id="76" name="Grupo 75"/>
            <p:cNvGrpSpPr/>
            <p:nvPr/>
          </p:nvGrpSpPr>
          <p:grpSpPr>
            <a:xfrm>
              <a:off x="9425999" y="3607624"/>
              <a:ext cx="712117" cy="604911"/>
              <a:chOff x="1603717" y="2644726"/>
              <a:chExt cx="712117" cy="604911"/>
            </a:xfrm>
          </p:grpSpPr>
          <p:sp>
            <p:nvSpPr>
              <p:cNvPr id="104" name="Retângulo de cantos arredondados 103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CaixaDeTexto 104"/>
              <p:cNvSpPr txBox="1"/>
              <p:nvPr/>
            </p:nvSpPr>
            <p:spPr>
              <a:xfrm>
                <a:off x="1637702" y="2706108"/>
                <a:ext cx="6781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NA</a:t>
                </a:r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9426001" y="2117022"/>
              <a:ext cx="604911" cy="604911"/>
              <a:chOff x="1603717" y="2644726"/>
              <a:chExt cx="604911" cy="604911"/>
            </a:xfrm>
          </p:grpSpPr>
          <p:sp>
            <p:nvSpPr>
              <p:cNvPr id="94" name="Retângulo de cantos arredondados 93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CaixaDeTexto 94"/>
              <p:cNvSpPr txBox="1"/>
              <p:nvPr/>
            </p:nvSpPr>
            <p:spPr>
              <a:xfrm>
                <a:off x="1744912" y="2717831"/>
                <a:ext cx="463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C</a:t>
                </a: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9425997" y="2862323"/>
              <a:ext cx="675509" cy="604911"/>
              <a:chOff x="1603717" y="2644726"/>
              <a:chExt cx="675509" cy="604911"/>
            </a:xfrm>
          </p:grpSpPr>
          <p:sp>
            <p:nvSpPr>
              <p:cNvPr id="88" name="Retângulo de cantos arredondados 87"/>
              <p:cNvSpPr/>
              <p:nvPr/>
            </p:nvSpPr>
            <p:spPr>
              <a:xfrm>
                <a:off x="1603717" y="2644726"/>
                <a:ext cx="604911" cy="604911"/>
              </a:xfrm>
              <a:prstGeom prst="roundRect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1674315" y="2719860"/>
                <a:ext cx="604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NC</a:t>
                </a:r>
              </a:p>
            </p:txBody>
          </p:sp>
        </p:grpSp>
      </p:grpSp>
      <p:sp>
        <p:nvSpPr>
          <p:cNvPr id="2" name="CaixaDeTexto 1"/>
          <p:cNvSpPr txBox="1"/>
          <p:nvPr/>
        </p:nvSpPr>
        <p:spPr>
          <a:xfrm>
            <a:off x="1769103" y="2251533"/>
            <a:ext cx="7140335" cy="1569660"/>
          </a:xfrm>
          <a:prstGeom prst="rect">
            <a:avLst/>
          </a:prstGeom>
          <a:noFill/>
          <a:ln w="4762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E1-01 – Manter equipe habilitada para realização das manutenções prediais, sob responsabilidade de um Engenheiro Civil.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70391" y="4606271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FISCAL: FULANO Data: XX/XX/XXXX Hora: XX:XX:XX</a:t>
            </a:r>
          </a:p>
        </p:txBody>
      </p:sp>
    </p:spTree>
    <p:extLst>
      <p:ext uri="{BB962C8B-B14F-4D97-AF65-F5344CB8AC3E}">
        <p14:creationId xmlns:p14="http://schemas.microsoft.com/office/powerpoint/2010/main" val="326203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524000" y="1"/>
            <a:ext cx="9144000" cy="170021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631950" y="2924103"/>
            <a:ext cx="8928100" cy="228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72C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FF0000"/>
                </a:solidFill>
                <a:latin typeface="Verdana" panose="020B0604030504040204" pitchFamily="34" charset="0"/>
              </a:rPr>
              <a:t>FORMULÁRIO ORIGINAL</a:t>
            </a:r>
          </a:p>
        </p:txBody>
      </p:sp>
      <p:pic>
        <p:nvPicPr>
          <p:cNvPr id="5125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50826"/>
            <a:ext cx="27051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43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1350"/>
              </p:ext>
            </p:extLst>
          </p:nvPr>
        </p:nvGraphicFramePr>
        <p:xfrm>
          <a:off x="2582367" y="-202639"/>
          <a:ext cx="7027265" cy="99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3" imgW="5667149" imgH="8020004" progId="AcroExch.Document.DC">
                  <p:embed/>
                </p:oleObj>
              </mc:Choice>
              <mc:Fallback>
                <p:oleObj name="Acrobat Document" r:id="rId3" imgW="5667149" imgH="80200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2367" y="-202639"/>
                        <a:ext cx="7027265" cy="994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88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23431"/>
              </p:ext>
            </p:extLst>
          </p:nvPr>
        </p:nvGraphicFramePr>
        <p:xfrm>
          <a:off x="-732915" y="-773724"/>
          <a:ext cx="13657829" cy="1932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3" imgW="5667149" imgH="8020004" progId="AcroExch.Document.DC">
                  <p:embed/>
                </p:oleObj>
              </mc:Choice>
              <mc:Fallback>
                <p:oleObj name="Acrobat Document" r:id="rId3" imgW="5667149" imgH="80200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32915" y="-773724"/>
                        <a:ext cx="13657829" cy="1932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6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524000" y="1"/>
            <a:ext cx="9144000" cy="170021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631950" y="2924103"/>
            <a:ext cx="8928100" cy="228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72C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FF0000"/>
                </a:solidFill>
                <a:latin typeface="Verdana" panose="020B0604030504040204" pitchFamily="34" charset="0"/>
              </a:rPr>
              <a:t>MOCKUPS INICIAIS (BÁSICO)</a:t>
            </a:r>
          </a:p>
        </p:txBody>
      </p:sp>
      <p:pic>
        <p:nvPicPr>
          <p:cNvPr id="5125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50826"/>
            <a:ext cx="27051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037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3331" y="-1293543"/>
            <a:ext cx="7325341" cy="9912428"/>
          </a:xfrm>
        </p:spPr>
      </p:pic>
    </p:spTree>
    <p:extLst>
      <p:ext uri="{BB962C8B-B14F-4D97-AF65-F5344CB8AC3E}">
        <p14:creationId xmlns:p14="http://schemas.microsoft.com/office/powerpoint/2010/main" val="7853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00343" y="-1429789"/>
            <a:ext cx="8106571" cy="10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56606" y="-1429789"/>
            <a:ext cx="8106571" cy="10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2198" y="-1429789"/>
            <a:ext cx="8106571" cy="10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1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151</Words>
  <Application>Microsoft Office PowerPoint</Application>
  <PresentationFormat>Widescreen</PresentationFormat>
  <Paragraphs>46</Paragraphs>
  <Slides>17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Times New Roman</vt:lpstr>
      <vt:lpstr>Verdana</vt:lpstr>
      <vt:lpstr>Tema do Office</vt:lpstr>
      <vt:lpstr>Acrobat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ROBERTO_TEIXEIRA</dc:creator>
  <cp:lastModifiedBy>ROBERTO_TEIXEIRA</cp:lastModifiedBy>
  <cp:revision>18</cp:revision>
  <dcterms:created xsi:type="dcterms:W3CDTF">2018-05-09T16:57:07Z</dcterms:created>
  <dcterms:modified xsi:type="dcterms:W3CDTF">2021-10-15T18:26:36Z</dcterms:modified>
</cp:coreProperties>
</file>