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9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7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3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6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1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2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6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18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DFB0B8B-E1A6-4B0F-B0FF-66010B5E4237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7FDFE41-BF18-49B7-96FA-EE75E7C86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18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pt-BR" dirty="0"/>
              <a:t>física</a:t>
            </a:r>
            <a:r>
              <a:rPr lang="en-US" dirty="0"/>
              <a:t> no </a:t>
            </a:r>
            <a:r>
              <a:rPr lang="en-US" dirty="0" err="1"/>
              <a:t>salto</a:t>
            </a:r>
            <a:r>
              <a:rPr lang="en-US" dirty="0"/>
              <a:t> </a:t>
            </a:r>
            <a:r>
              <a:rPr lang="pt-BR" dirty="0"/>
              <a:t>de </a:t>
            </a:r>
            <a:r>
              <a:rPr lang="pt-BR" dirty="0" err="1"/>
              <a:t>felix</a:t>
            </a:r>
            <a:r>
              <a:rPr lang="pt-BR" dirty="0"/>
              <a:t> </a:t>
            </a:r>
            <a:r>
              <a:rPr lang="pt-BR" dirty="0" err="1"/>
              <a:t>baumgartner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67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F30A2-E635-45B4-A6FA-8674FCCA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Forca gravitacional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FC421-A6DD-4EAE-8BAA-D06A2893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2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E2B12-8017-4E43-B327-0ADB1EBB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do paraquedista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BC7AE56-A18B-4066-BBB1-6DEDC3797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59" y="1925638"/>
            <a:ext cx="10896599" cy="48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6DBC6-65B1-41A8-A855-F4337179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esperado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18118-425D-4999-8461-91FBA0A3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FAE1-7CDC-4A08-9928-9748D41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salto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8CAE3-BFA4-47B3-9501-DA48AC7B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salto foi realizado no novo México na nada de dia 14 de outubro de 2012 as 15hrs em horário local, onde o renomado paraquedista Felix Baumgartner saltou   de uma capsula içada por um balão  a uma altura de aproximadamente 39 Km.</a:t>
            </a:r>
          </a:p>
          <a:p>
            <a:r>
              <a:rPr lang="pt-BR" dirty="0"/>
              <a:t>Sua queda teve 9 min durando sendo 4:32 min em relativa queda livre, e assim  durando 17 segundos a menos que o recorde anterior de salto em queda livre, o antigo detentor do salto em queda livre com maior altitude foi Joseph </a:t>
            </a:r>
            <a:r>
              <a:rPr lang="pt-BR" dirty="0" err="1"/>
              <a:t>Kittinger</a:t>
            </a:r>
            <a:r>
              <a:rPr lang="pt-BR" dirty="0"/>
              <a:t>, saltando de 25,8 Km de altura.</a:t>
            </a:r>
          </a:p>
        </p:txBody>
      </p:sp>
    </p:spTree>
    <p:extLst>
      <p:ext uri="{BB962C8B-B14F-4D97-AF65-F5344CB8AC3E}">
        <p14:creationId xmlns:p14="http://schemas.microsoft.com/office/powerpoint/2010/main" val="52635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FAE1-7CDC-4A08-9928-9748D41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salto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8CAE3-BFA4-47B3-9501-DA48AC7B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este salto o austríaco Felix Baumgartner foi detentor não só do recorde de salto em maior altitude como também o de primeira pessoa a quebrar a barreira do som em queda livre, neste salto Felix conseguiu atingir a marca de 1,25 Mach (1,25x Velocidade do som)</a:t>
            </a:r>
          </a:p>
          <a:p>
            <a:r>
              <a:rPr lang="pt-BR" dirty="0"/>
              <a:t>Este projeto foi realizado pela </a:t>
            </a:r>
            <a:r>
              <a:rPr lang="pt-BR" dirty="0" err="1"/>
              <a:t>RedBull</a:t>
            </a:r>
            <a:r>
              <a:rPr lang="pt-BR" dirty="0"/>
              <a:t> e recebeu o nome de </a:t>
            </a:r>
            <a:r>
              <a:rPr lang="pt-BR" dirty="0" err="1"/>
              <a:t>RedBull</a:t>
            </a:r>
            <a:r>
              <a:rPr lang="pt-BR" dirty="0"/>
              <a:t> </a:t>
            </a:r>
            <a:r>
              <a:rPr lang="pt-BR" dirty="0" err="1"/>
              <a:t>Stratus</a:t>
            </a:r>
            <a:r>
              <a:rPr lang="pt-BR" dirty="0"/>
              <a:t>, neste projeto foram feitas varias filmagens e foram colocados vários sensores em Felix para que pudessem medir sua posição e foi por estes sensores que conseguiram concluir a sua velocidade em cada instante, mas infelizmente os seus dados não foram divulgados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46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FAE1-7CDC-4A08-9928-9748D41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salto em 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8CAE3-BFA4-47B3-9501-DA48AC7B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6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295" y="314343"/>
            <a:ext cx="8534400" cy="1507067"/>
          </a:xfrm>
        </p:spPr>
        <p:txBody>
          <a:bodyPr/>
          <a:lstStyle/>
          <a:p>
            <a:pPr algn="ctr"/>
            <a:r>
              <a:rPr lang="en-US" dirty="0" err="1"/>
              <a:t>Oque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salto</a:t>
            </a:r>
            <a:r>
              <a:rPr lang="en-US" dirty="0"/>
              <a:t> tem 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pt-BR" dirty="0"/>
              <a:t>oferecer</a:t>
            </a:r>
            <a:r>
              <a:rPr lang="en-US" dirty="0"/>
              <a:t> ?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7295" y="2315095"/>
            <a:ext cx="8534400" cy="3615267"/>
          </a:xfrm>
        </p:spPr>
        <p:txBody>
          <a:bodyPr/>
          <a:lstStyle/>
          <a:p>
            <a:r>
              <a:rPr lang="pt-BR" dirty="0"/>
              <a:t>Já entendemos que o salto de Felix foi legal, mas o porque esse salto é tão interessante a ponto de fazerem vários artigos para o mesmo ? Bem com isso podemos pensar em algumas perguntas para se fazer:</a:t>
            </a:r>
          </a:p>
          <a:p>
            <a:r>
              <a:rPr lang="pt-BR" dirty="0"/>
              <a:t>[1] qual é o tipo física por traz desse salto ?</a:t>
            </a:r>
          </a:p>
          <a:p>
            <a:r>
              <a:rPr lang="pt-BR" dirty="0"/>
              <a:t>[2]é uma física que usamos cotidianamente ? E suas variáveis ?</a:t>
            </a:r>
          </a:p>
          <a:p>
            <a:r>
              <a:rPr lang="pt-BR" dirty="0"/>
              <a:t>[3] oque faz esse salto ser tão estudado e alvo de vários artigos científicos e de divulgação cientifica?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87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F35D-FFE3-4272-B28A-BEB2231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 com base nos artigos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AF004-6899-468A-ADF9-07825D04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base nos artigos do </a:t>
            </a:r>
            <a:r>
              <a:rPr lang="pt-BR" dirty="0" err="1"/>
              <a:t>Colino</a:t>
            </a:r>
            <a:r>
              <a:rPr lang="pt-BR" dirty="0"/>
              <a:t>, Silveira e </a:t>
            </a:r>
            <a:r>
              <a:rPr lang="pt-BR" dirty="0" err="1"/>
              <a:t>RedBull</a:t>
            </a:r>
            <a:r>
              <a:rPr lang="pt-BR" dirty="0"/>
              <a:t> </a:t>
            </a:r>
            <a:r>
              <a:rPr lang="pt-BR" dirty="0" err="1"/>
              <a:t>Stratus</a:t>
            </a:r>
            <a:r>
              <a:rPr lang="pt-BR" dirty="0"/>
              <a:t>, conseguimos realizar alguns cálculos e com base neles gerar gráficos de algumas de suas variáveis, tais como a que mais influencia a velocidade limite de Felix , que é a densidade do ar. </a:t>
            </a:r>
          </a:p>
          <a:p>
            <a:r>
              <a:rPr lang="pt-BR" dirty="0"/>
              <a:t>Todos os gráficos que serão mostrados feitos em Python(3.6), e seu arquivo estará disponível no site </a:t>
            </a:r>
            <a:r>
              <a:rPr lang="pt-BR" dirty="0" err="1"/>
              <a:t>Github</a:t>
            </a:r>
            <a:r>
              <a:rPr lang="pt-BR" dirty="0"/>
              <a:t> a partir do dia 28/02/2018</a:t>
            </a:r>
          </a:p>
        </p:txBody>
      </p:sp>
    </p:spTree>
    <p:extLst>
      <p:ext uri="{BB962C8B-B14F-4D97-AF65-F5344CB8AC3E}">
        <p14:creationId xmlns:p14="http://schemas.microsoft.com/office/powerpoint/2010/main" val="27059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4808-A5F0-43DE-97C9-66031B2D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F6D73-6A01-45DD-96A9-CD298F90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9536"/>
            <a:ext cx="9784080" cy="642744"/>
          </a:xfrm>
        </p:spPr>
        <p:txBody>
          <a:bodyPr/>
          <a:lstStyle/>
          <a:p>
            <a:r>
              <a:rPr lang="pt-BR" dirty="0"/>
              <a:t>Para a realização dos gráficos a seguir utilizamos as seguintes formulas </a:t>
            </a:r>
          </a:p>
        </p:txBody>
      </p:sp>
      <p:pic>
        <p:nvPicPr>
          <p:cNvPr id="4" name="Imagem 3" title="forca gravitacional ">
            <a:extLst>
              <a:ext uri="{FF2B5EF4-FFF2-40B4-BE49-F238E27FC236}">
                <a16:creationId xmlns:a16="http://schemas.microsoft.com/office/drawing/2014/main" id="{8A44CCC4-3580-4884-B0AB-8FA2549F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786256"/>
            <a:ext cx="2066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CF577-E769-451C-A35A-9D5DA06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Dencidade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53332-A4FA-4CD9-8FA2-47CDFE94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2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75436-4D1A-41BD-AD8E-BBD8C25E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do som variando com a altitude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7306E-4B47-4B8F-BFD9-20725F4B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90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841</TotalTime>
  <Words>420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Em Tiras</vt:lpstr>
      <vt:lpstr>A física no salto de felix baumgartner</vt:lpstr>
      <vt:lpstr>O salto </vt:lpstr>
      <vt:lpstr>O salto </vt:lpstr>
      <vt:lpstr>O salto em vídeo</vt:lpstr>
      <vt:lpstr>Oque este salto tem a nos oferecer ? ?</vt:lpstr>
      <vt:lpstr>Cálculos com base nos artigos </vt:lpstr>
      <vt:lpstr>Formulas utilizadas</vt:lpstr>
      <vt:lpstr>Dencidade </vt:lpstr>
      <vt:lpstr>Velocidade do som variando com a altitude </vt:lpstr>
      <vt:lpstr>Forca gravitacional </vt:lpstr>
      <vt:lpstr>Velocidade do paraquedista</vt:lpstr>
      <vt:lpstr>Resultado esperado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fisica no salto de felix baumgartner</dc:title>
  <dc:creator>Robertof</dc:creator>
  <cp:lastModifiedBy>Mr.Passoca Roberto</cp:lastModifiedBy>
  <cp:revision>24</cp:revision>
  <dcterms:created xsi:type="dcterms:W3CDTF">2018-02-21T21:01:48Z</dcterms:created>
  <dcterms:modified xsi:type="dcterms:W3CDTF">2018-02-22T17:12:35Z</dcterms:modified>
</cp:coreProperties>
</file>