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29" autoAdjust="0"/>
  </p:normalViewPr>
  <p:slideViewPr>
    <p:cSldViewPr snapToGrid="0">
      <p:cViewPr varScale="1">
        <p:scale>
          <a:sx n="67" d="100"/>
          <a:sy n="67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74F-AC7D-4C65-A358-2792CB8F69A7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5A5D7-5D4F-403D-965E-0662A8563E5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34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pbd</a:t>
            </a:r>
            <a:r>
              <a:rPr lang="es-ES" dirty="0" smtClean="0"/>
              <a:t> es fichero con informaciones sobre la </a:t>
            </a:r>
            <a:r>
              <a:rPr lang="es-ES" dirty="0" err="1" smtClean="0"/>
              <a:t>dlls</a:t>
            </a:r>
            <a:r>
              <a:rPr lang="es-ES" dirty="0" smtClean="0"/>
              <a:t>, variables y posición en el código fuente. No tiene metadatos, ya que un </a:t>
            </a:r>
            <a:r>
              <a:rPr lang="es-ES" dirty="0" err="1" smtClean="0"/>
              <a:t>assembly</a:t>
            </a:r>
            <a:r>
              <a:rPr lang="es-ES" dirty="0" smtClean="0"/>
              <a:t> ya los contiene. Se</a:t>
            </a:r>
            <a:r>
              <a:rPr lang="es-ES" baseline="0" dirty="0" smtClean="0"/>
              <a:t> cargan utilizando en nombre del </a:t>
            </a:r>
            <a:r>
              <a:rPr lang="es-ES" baseline="0" dirty="0" err="1" smtClean="0"/>
              <a:t>assembly</a:t>
            </a:r>
            <a:r>
              <a:rPr lang="es-ES" baseline="0" dirty="0" smtClean="0"/>
              <a:t> y un GUID de versión (cuando no es correcto VS avisa de que el </a:t>
            </a:r>
            <a:r>
              <a:rPr lang="es-ES" baseline="0" dirty="0" err="1" smtClean="0"/>
              <a:t>pbd</a:t>
            </a:r>
            <a:r>
              <a:rPr lang="es-ES" baseline="0" dirty="0" smtClean="0"/>
              <a:t> no corresponde a la versión. del </a:t>
            </a:r>
            <a:r>
              <a:rPr lang="es-ES" baseline="0" dirty="0" err="1" smtClean="0"/>
              <a:t>ensemblado</a:t>
            </a:r>
            <a:r>
              <a:rPr lang="es-ES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El orden de búsqueda es carpeta </a:t>
            </a:r>
            <a:r>
              <a:rPr lang="es-ES" baseline="0" dirty="0" err="1" smtClean="0"/>
              <a:t>bin</a:t>
            </a:r>
            <a:r>
              <a:rPr lang="es-ES" baseline="0" dirty="0" smtClean="0"/>
              <a:t> (y subcarpetas), después en la carpeta de </a:t>
            </a:r>
            <a:r>
              <a:rPr lang="es-ES" baseline="0" dirty="0" err="1" smtClean="0"/>
              <a:t>build</a:t>
            </a:r>
            <a:r>
              <a:rPr lang="es-ES" baseline="0" dirty="0" smtClean="0"/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 Directories in the PE file</a:t>
            </a:r>
            <a:r>
              <a:rPr lang="es-ES" baseline="0" dirty="0" smtClean="0"/>
              <a:t>), por ultimo si configurado en el Symbol Server.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El </a:t>
            </a:r>
            <a:r>
              <a:rPr lang="es-ES" baseline="0" dirty="0" err="1" smtClean="0"/>
              <a:t>build</a:t>
            </a:r>
            <a:r>
              <a:rPr lang="es-ES" baseline="0" dirty="0" smtClean="0"/>
              <a:t> privado como posición de la variable utiliza la ruta completa del fichero en que se declara: </a:t>
            </a:r>
            <a:r>
              <a:rPr lang="es-ES" dirty="0" smtClean="0"/>
              <a:t>C:\Fake\file.cs, el </a:t>
            </a:r>
            <a:r>
              <a:rPr lang="es-ES" dirty="0" err="1" smtClean="0"/>
              <a:t>build</a:t>
            </a:r>
            <a:r>
              <a:rPr lang="es-ES" baseline="0" dirty="0" smtClean="0"/>
              <a:t> publico utiliza el comando para bajar el código fuente en la cache de </a:t>
            </a:r>
            <a:r>
              <a:rPr lang="es-ES" baseline="0" dirty="0" err="1" smtClean="0"/>
              <a:t>build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5A5D7-5D4F-403D-965E-0662A8563E5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11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Breakpoint</a:t>
            </a:r>
            <a:r>
              <a:rPr lang="es-ES" dirty="0" smtClean="0"/>
              <a:t>: </a:t>
            </a:r>
          </a:p>
          <a:p>
            <a:r>
              <a:rPr lang="es-ES" dirty="0" smtClean="0"/>
              <a:t>Los </a:t>
            </a:r>
            <a:r>
              <a:rPr lang="es-ES" dirty="0" err="1" smtClean="0"/>
              <a:t>breakpoints</a:t>
            </a:r>
            <a:r>
              <a:rPr lang="es-ES" dirty="0" smtClean="0"/>
              <a:t> se pueden añadir, deshabilitar o eliminar,</a:t>
            </a:r>
            <a:r>
              <a:rPr lang="es-ES" baseline="0" dirty="0" smtClean="0"/>
              <a:t> n</a:t>
            </a:r>
            <a:r>
              <a:rPr lang="es-ES" dirty="0" smtClean="0"/>
              <a:t>o subir </a:t>
            </a:r>
            <a:r>
              <a:rPr lang="es-ES" dirty="0" err="1" smtClean="0"/>
              <a:t>breakponits</a:t>
            </a:r>
            <a:r>
              <a:rPr lang="es-ES" dirty="0" smtClean="0"/>
              <a:t> habilitados y no utilizarlos todos a la vez. </a:t>
            </a:r>
          </a:p>
          <a:p>
            <a:r>
              <a:rPr lang="es-ES" baseline="0" dirty="0" smtClean="0"/>
              <a:t>    </a:t>
            </a:r>
            <a:r>
              <a:rPr lang="es-ES" dirty="0" smtClean="0"/>
              <a:t>Condiciones: No pararse</a:t>
            </a:r>
            <a:r>
              <a:rPr lang="es-ES" baseline="0" dirty="0" smtClean="0"/>
              <a:t> a cada caso, establecer los criterios para papar el flujo.</a:t>
            </a:r>
            <a:endParaRPr lang="es-ES" dirty="0" smtClean="0"/>
          </a:p>
          <a:p>
            <a:r>
              <a:rPr lang="es-ES" dirty="0" smtClean="0"/>
              <a:t>    Acciones:</a:t>
            </a:r>
            <a:r>
              <a:rPr lang="es-ES" baseline="0" dirty="0" smtClean="0"/>
              <a:t> no hay que parar la ejecución siempre, también es escribir en la ventana de Output el valor de variables, </a:t>
            </a:r>
            <a:r>
              <a:rPr lang="es-ES" baseline="0" dirty="0" err="1" smtClean="0"/>
              <a:t>stack</a:t>
            </a:r>
            <a:r>
              <a:rPr lang="es-ES" baseline="0" dirty="0" smtClean="0"/>
              <a:t> u otra inspecciones.</a:t>
            </a:r>
          </a:p>
          <a:p>
            <a:r>
              <a:rPr lang="es-ES" baseline="0" dirty="0" smtClean="0"/>
              <a:t>Las excepciones: no hay que utilizar todas las posibilidad, se pueden filtrar las que sirven y se puede definir cuando pararse, si se sabe que se gestiona un tipo particular se puede evitar de parar el código cuando se genera y seguir el flujo de gestión.</a:t>
            </a:r>
          </a:p>
          <a:p>
            <a:r>
              <a:rPr lang="es-ES" baseline="0" dirty="0" smtClean="0"/>
              <a:t>La ventana de Output se utiliza por VS para avisar de desarrollador de que está haciendo el IDE en las operaciones como </a:t>
            </a:r>
            <a:r>
              <a:rPr lang="es-ES" baseline="0" dirty="0" err="1" smtClean="0"/>
              <a:t>build</a:t>
            </a:r>
            <a:r>
              <a:rPr lang="es-ES" baseline="0" dirty="0" smtClean="0"/>
              <a:t>, ejecución de </a:t>
            </a:r>
            <a:r>
              <a:rPr lang="es-ES" baseline="0" dirty="0" err="1" smtClean="0"/>
              <a:t>debug</a:t>
            </a:r>
            <a:r>
              <a:rPr lang="es-ES" baseline="0" dirty="0" smtClean="0"/>
              <a:t>, explosión de </a:t>
            </a:r>
            <a:r>
              <a:rPr lang="es-ES" baseline="0" dirty="0" err="1" smtClean="0"/>
              <a:t>templates</a:t>
            </a:r>
            <a:r>
              <a:rPr lang="es-ES" baseline="0" dirty="0" smtClean="0"/>
              <a:t> etc… normalmente esta ventana no se utiliza de forma </a:t>
            </a:r>
            <a:r>
              <a:rPr lang="es-ES" baseline="0" dirty="0" err="1" smtClean="0"/>
              <a:t>Verbose</a:t>
            </a:r>
            <a:r>
              <a:rPr lang="es-ES" baseline="0" dirty="0" smtClean="0"/>
              <a:t>, según el tipo de proceso se puede elegir que nivel de log tenga.</a:t>
            </a:r>
          </a:p>
          <a:p>
            <a:r>
              <a:rPr lang="es-ES" baseline="0" dirty="0" err="1" smtClean="0"/>
              <a:t>Immediate</a:t>
            </a:r>
            <a:r>
              <a:rPr lang="es-ES" baseline="0" dirty="0" smtClean="0"/>
              <a:t>: sirve para poder ejecutar algunos controles de forma inmediata, por ejemplo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SomeFunction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 ejecutará la función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SomeFunction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el parámetro 2 y avisará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resultado. </a:t>
            </a:r>
          </a:p>
          <a:p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sirve exactamente a lo mismo, la única diferencia es que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puede asignar variables, = se utiliza como comparación, al contrario de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</a:t>
            </a:r>
            <a:endParaRPr lang="es-ES" baseline="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5A5D7-5D4F-403D-965E-0662A8563E5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96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Una vez iniciada</a:t>
            </a:r>
            <a:r>
              <a:rPr lang="es-ES" baseline="0" dirty="0" smtClean="0"/>
              <a:t> una sesión de </a:t>
            </a:r>
            <a:r>
              <a:rPr lang="es-ES" baseline="0" dirty="0" err="1" smtClean="0"/>
              <a:t>debugging</a:t>
            </a:r>
            <a:r>
              <a:rPr lang="es-ES" baseline="0" dirty="0" smtClean="0"/>
              <a:t> se abren algunas ventanas especiales disponibles solamente depurando</a:t>
            </a:r>
          </a:p>
          <a:p>
            <a:r>
              <a:rPr lang="es-ES" baseline="0" dirty="0" smtClean="0"/>
              <a:t>Local: visualiza todas las variables declaradas en el método en que se para la ejecución. Los valores son editables! No hace falta crear instrucciones de </a:t>
            </a:r>
            <a:r>
              <a:rPr lang="es-ES" baseline="0" dirty="0" err="1" smtClean="0"/>
              <a:t>degub</a:t>
            </a:r>
            <a:r>
              <a:rPr lang="es-ES" baseline="0" dirty="0" smtClean="0"/>
              <a:t> que ensucian código, ni ciclar hasta llegar a un valor, forzarlo!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err="1" smtClean="0"/>
              <a:t>Watch</a:t>
            </a:r>
            <a:r>
              <a:rPr lang="es-ES" baseline="0" dirty="0" smtClean="0"/>
              <a:t>: visualiza las variables que el desarrollador haya elegido trazar. Los valores son editables! No hace falta crear instrucciones de </a:t>
            </a:r>
            <a:r>
              <a:rPr lang="es-ES" baseline="0" dirty="0" err="1" smtClean="0"/>
              <a:t>degub</a:t>
            </a:r>
            <a:r>
              <a:rPr lang="es-ES" baseline="0" dirty="0" smtClean="0"/>
              <a:t> que ensucian código, ni ciclar hasta llegar a un valor, forzarlo!</a:t>
            </a:r>
          </a:p>
          <a:p>
            <a:r>
              <a:rPr lang="es-ES" baseline="0" dirty="0" err="1" smtClean="0"/>
              <a:t>Call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Stack</a:t>
            </a:r>
            <a:r>
              <a:rPr lang="es-ES" baseline="0" dirty="0" smtClean="0"/>
              <a:t>: visualiza el camino por donde ha pasado la ejecución. Los </a:t>
            </a:r>
            <a:r>
              <a:rPr lang="es-ES" baseline="0" dirty="0" err="1" smtClean="0"/>
              <a:t>frames</a:t>
            </a:r>
            <a:r>
              <a:rPr lang="es-ES" baseline="0" dirty="0" smtClean="0"/>
              <a:t> de llamadas son navegables y es posible mostrar el código MSIL. Es posible mostrar también los </a:t>
            </a:r>
            <a:r>
              <a:rPr lang="es-ES" baseline="0" dirty="0" err="1" smtClean="0"/>
              <a:t>frames</a:t>
            </a:r>
            <a:r>
              <a:rPr lang="es-ES" baseline="0" dirty="0" smtClean="0"/>
              <a:t> de código ‘tercero’ y también cargar ficheros de símbolo para seguir la traza de ejecución.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5A5D7-5D4F-403D-965E-0662A8563E5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20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err="1" smtClean="0"/>
              <a:t>breakpoints</a:t>
            </a:r>
            <a:r>
              <a:rPr lang="es-ES" baseline="0" dirty="0" smtClean="0"/>
              <a:t> sirven para una análisis generalista, se utilizan como ultima instancia o para una idea inicial de que ocurre. </a:t>
            </a:r>
          </a:p>
          <a:p>
            <a:r>
              <a:rPr lang="es-ES" baseline="0" dirty="0" smtClean="0"/>
              <a:t>Debería haber un solo </a:t>
            </a:r>
            <a:r>
              <a:rPr lang="es-ES" baseline="0" dirty="0" err="1" smtClean="0"/>
              <a:t>breakpoint</a:t>
            </a:r>
            <a:r>
              <a:rPr lang="es-ES" baseline="0" dirty="0" smtClean="0"/>
              <a:t> activo a la vez, ya que no es necesario seguir el camino de ejecución, lo hace ya VS.</a:t>
            </a:r>
          </a:p>
          <a:p>
            <a:r>
              <a:rPr lang="es-ES" baseline="0" dirty="0" smtClean="0"/>
              <a:t>Utilizar aserciones para evitar bugs desde la primera ejecución. La diferencia entre las dos operaciones es que una levanta un </a:t>
            </a:r>
            <a:r>
              <a:rPr lang="es-ES" baseline="0" dirty="0" err="1" smtClean="0"/>
              <a:t>exception</a:t>
            </a:r>
            <a:r>
              <a:rPr lang="es-ES" baseline="0" dirty="0" smtClean="0"/>
              <a:t> si no se cumple, la otra escribe en la consola de output sin parar la ejecución.</a:t>
            </a:r>
          </a:p>
          <a:p>
            <a:r>
              <a:rPr lang="es-ES" baseline="0" dirty="0" err="1" smtClean="0"/>
              <a:t>Debug.Assert</a:t>
            </a:r>
            <a:r>
              <a:rPr lang="es-ES" baseline="0" dirty="0" smtClean="0"/>
              <a:t> o </a:t>
            </a:r>
            <a:r>
              <a:rPr lang="es-ES" baseline="0" dirty="0" err="1" smtClean="0"/>
              <a:t>Debug.WriteIf</a:t>
            </a:r>
            <a:r>
              <a:rPr lang="es-ES" baseline="0" dirty="0" smtClean="0"/>
              <a:t> no se compilan en RELEASE o cualquier otra configuración de </a:t>
            </a:r>
            <a:r>
              <a:rPr lang="es-ES" baseline="0" dirty="0" err="1" smtClean="0"/>
              <a:t>build</a:t>
            </a:r>
            <a:r>
              <a:rPr lang="es-ES" baseline="0" dirty="0" smtClean="0"/>
              <a:t> donde no esté definido el símbolo DEBUG</a:t>
            </a:r>
          </a:p>
          <a:p>
            <a:endParaRPr lang="es-ES" baseline="0" dirty="0" smtClean="0"/>
          </a:p>
          <a:p>
            <a:r>
              <a:rPr lang="en-US" dirty="0" smtClean="0"/>
              <a:t>Right-BICEP</a:t>
            </a:r>
          </a:p>
          <a:p>
            <a:endParaRPr lang="en-US" dirty="0" smtClean="0"/>
          </a:p>
          <a:p>
            <a:r>
              <a:rPr lang="en-US" dirty="0" smtClean="0"/>
              <a:t>Right - Are the results right?</a:t>
            </a:r>
          </a:p>
          <a:p>
            <a:r>
              <a:rPr lang="en-US" dirty="0" smtClean="0"/>
              <a:t>B - are all the boundary conditions correct?</a:t>
            </a:r>
          </a:p>
          <a:p>
            <a:r>
              <a:rPr lang="en-US" dirty="0" smtClean="0"/>
              <a:t>I - can you check the inverse relationships?</a:t>
            </a:r>
          </a:p>
          <a:p>
            <a:r>
              <a:rPr lang="en-US" dirty="0" smtClean="0"/>
              <a:t>C - can you cross-check results using other means?</a:t>
            </a:r>
          </a:p>
          <a:p>
            <a:r>
              <a:rPr lang="en-US" dirty="0" smtClean="0"/>
              <a:t>E - can you force error conditions to happen?</a:t>
            </a:r>
          </a:p>
          <a:p>
            <a:r>
              <a:rPr lang="en-US" dirty="0" smtClean="0"/>
              <a:t>P - are performance characteristics within bounds?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CORRECT</a:t>
            </a:r>
          </a:p>
          <a:p>
            <a:endParaRPr lang="en-US" dirty="0" smtClean="0"/>
          </a:p>
          <a:p>
            <a:r>
              <a:rPr lang="en-US" dirty="0" smtClean="0"/>
              <a:t>C - Conformance - does the value conform to an expected format?</a:t>
            </a:r>
          </a:p>
          <a:p>
            <a:r>
              <a:rPr lang="en-US" dirty="0" smtClean="0"/>
              <a:t>O - Ordering - is the set of values ordered or unordered as appropriate?</a:t>
            </a:r>
          </a:p>
          <a:p>
            <a:r>
              <a:rPr lang="en-US" dirty="0" smtClean="0"/>
              <a:t>R - Range - is the value within reasonable minimum and maximum values?</a:t>
            </a:r>
          </a:p>
          <a:p>
            <a:r>
              <a:rPr lang="en-US" dirty="0" smtClean="0"/>
              <a:t>R - Reference - does the code reference anything external that isn't under direct control of the code itself?</a:t>
            </a:r>
          </a:p>
          <a:p>
            <a:r>
              <a:rPr lang="en-US" dirty="0" smtClean="0"/>
              <a:t>E - Existence - does the value exist (e.g. is not null, non-zero, present in a set)?</a:t>
            </a:r>
          </a:p>
          <a:p>
            <a:r>
              <a:rPr lang="en-US" dirty="0" smtClean="0"/>
              <a:t>C - Cardinality - are there exactly enough values?</a:t>
            </a:r>
          </a:p>
          <a:p>
            <a:r>
              <a:rPr lang="en-US" dirty="0" smtClean="0"/>
              <a:t>T - Time (absolute and relative) - is everything happening in order? At the right time? In time?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5A5D7-5D4F-403D-965E-0662A8563E5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5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5A5D7-5D4F-403D-965E-0662A8563E5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81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Source</a:t>
            </a:r>
            <a:r>
              <a:rPr lang="es-ES" dirty="0" smtClean="0"/>
              <a:t>: </a:t>
            </a:r>
            <a:r>
              <a:rPr lang="es-ES" dirty="0" err="1" smtClean="0"/>
              <a:t>ConsoleHost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Message</a:t>
            </a:r>
            <a:r>
              <a:rPr lang="es-ES" dirty="0" smtClean="0"/>
              <a:t>: </a:t>
            </a:r>
            <a:r>
              <a:rPr lang="en-US" dirty="0" smtClean="0"/>
              <a:t>Exception of type '</a:t>
            </a:r>
            <a:r>
              <a:rPr lang="en-US" dirty="0" err="1" smtClean="0"/>
              <a:t>System.Exception</a:t>
            </a:r>
            <a:r>
              <a:rPr lang="en-US" dirty="0" smtClean="0"/>
              <a:t>' was thrown.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Stack</a:t>
            </a:r>
            <a:r>
              <a:rPr lang="es-ES" dirty="0" smtClean="0"/>
              <a:t> trace</a:t>
            </a:r>
          </a:p>
          <a:p>
            <a:endParaRPr lang="es-ES" dirty="0" smtClean="0"/>
          </a:p>
          <a:p>
            <a:r>
              <a:rPr lang="es-ES" dirty="0" smtClean="0"/>
              <a:t> at </a:t>
            </a:r>
            <a:r>
              <a:rPr lang="es-ES" dirty="0" err="1" smtClean="0"/>
              <a:t>ConsoleHost.ExceptionTester.RecursiveMethod</a:t>
            </a:r>
            <a:r>
              <a:rPr lang="es-ES" dirty="0" smtClean="0"/>
              <a:t>(Int32 </a:t>
            </a:r>
            <a:r>
              <a:rPr lang="es-ES" dirty="0" err="1" smtClean="0"/>
              <a:t>depth</a:t>
            </a:r>
            <a:r>
              <a:rPr lang="es-ES" dirty="0" smtClean="0"/>
              <a:t>) in C:\Projects\troubleshotting\src\ConsoleHost\ExceptionTester.cs:line 31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ConsoleHost.ExceptionTester.RecursiveMethod</a:t>
            </a:r>
            <a:r>
              <a:rPr lang="es-ES" dirty="0" smtClean="0"/>
              <a:t>(Int32 </a:t>
            </a:r>
            <a:r>
              <a:rPr lang="es-ES" dirty="0" err="1" smtClean="0"/>
              <a:t>depth</a:t>
            </a:r>
            <a:r>
              <a:rPr lang="es-ES" dirty="0" smtClean="0"/>
              <a:t>) in C:\Projects\troubleshotting\src\ConsoleHost\ExceptionTester.cs:line 35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ConsoleHost.ExceptionTester.RecursiveMethod</a:t>
            </a:r>
            <a:r>
              <a:rPr lang="es-ES" dirty="0" smtClean="0"/>
              <a:t>(Int32 </a:t>
            </a:r>
            <a:r>
              <a:rPr lang="es-ES" dirty="0" err="1" smtClean="0"/>
              <a:t>depth</a:t>
            </a:r>
            <a:r>
              <a:rPr lang="es-ES" dirty="0" smtClean="0"/>
              <a:t>) in C:\Projects\troubleshotting\src\ConsoleHost\ExceptionTester.cs:line 35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ConsoleHost.ExceptionTester.RecursiveMethod</a:t>
            </a:r>
            <a:r>
              <a:rPr lang="es-ES" dirty="0" smtClean="0"/>
              <a:t>(Int32 </a:t>
            </a:r>
            <a:r>
              <a:rPr lang="es-ES" dirty="0" err="1" smtClean="0"/>
              <a:t>depth</a:t>
            </a:r>
            <a:r>
              <a:rPr lang="es-ES" dirty="0" smtClean="0"/>
              <a:t>) in C:\Projects\troubleshotting\src\ConsoleHost\ExceptionTester.cs:line 35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ConsoleHost.ExceptionTester.RecursiveMethod</a:t>
            </a:r>
            <a:r>
              <a:rPr lang="es-ES" dirty="0" smtClean="0"/>
              <a:t>(Int32 </a:t>
            </a:r>
            <a:r>
              <a:rPr lang="es-ES" dirty="0" err="1" smtClean="0"/>
              <a:t>depth</a:t>
            </a:r>
            <a:r>
              <a:rPr lang="es-ES" dirty="0" smtClean="0"/>
              <a:t>) in C:\Projects\troubleshotting\src\ConsoleHost\ExceptionTester.cs:line 35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ConsoleHost.ExceptionTester.RecursiveMethod</a:t>
            </a:r>
            <a:r>
              <a:rPr lang="es-ES" dirty="0" smtClean="0"/>
              <a:t>(Int32 </a:t>
            </a:r>
            <a:r>
              <a:rPr lang="es-ES" dirty="0" err="1" smtClean="0"/>
              <a:t>depth</a:t>
            </a:r>
            <a:r>
              <a:rPr lang="es-ES" dirty="0" smtClean="0"/>
              <a:t>) in C:\Projects\troubleshotting\src\ConsoleHost\ExceptionTester.cs:line 35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ConsoleHost.ExceptionTester.RecursiveMethod</a:t>
            </a:r>
            <a:r>
              <a:rPr lang="es-ES" dirty="0" smtClean="0"/>
              <a:t>(Int32 </a:t>
            </a:r>
            <a:r>
              <a:rPr lang="es-ES" dirty="0" err="1" smtClean="0"/>
              <a:t>depth</a:t>
            </a:r>
            <a:r>
              <a:rPr lang="es-ES" dirty="0" smtClean="0"/>
              <a:t>) in C:\Projects\troubleshotting\src\ConsoleHost\ExceptionTester.cs:line 35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ConsoleHost.ExceptionTester.RecursiveMethod</a:t>
            </a:r>
            <a:r>
              <a:rPr lang="es-ES" dirty="0" smtClean="0"/>
              <a:t>(Int32 </a:t>
            </a:r>
            <a:r>
              <a:rPr lang="es-ES" dirty="0" err="1" smtClean="0"/>
              <a:t>depth</a:t>
            </a:r>
            <a:r>
              <a:rPr lang="es-ES" dirty="0" smtClean="0"/>
              <a:t>) in C:\Projects\troubleshotting\src\ConsoleHost\ExceptionTester.cs:line 35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ConsoleHost.ExceptionTester.RecursiveMethod</a:t>
            </a:r>
            <a:r>
              <a:rPr lang="es-ES" dirty="0" smtClean="0"/>
              <a:t>(Int32 </a:t>
            </a:r>
            <a:r>
              <a:rPr lang="es-ES" dirty="0" err="1" smtClean="0"/>
              <a:t>depth</a:t>
            </a:r>
            <a:r>
              <a:rPr lang="es-ES" dirty="0" smtClean="0"/>
              <a:t>) in C:\Projects\troubleshotting\src\ConsoleHost\ExceptionTester.cs:line 35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ConsoleHost.ExceptionTester.CalledMethod</a:t>
            </a:r>
            <a:r>
              <a:rPr lang="es-ES" dirty="0" smtClean="0"/>
              <a:t>() in C:\Projects\troubleshotting\src\ConsoleHost\ExceptionTester.cs:line 23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ConsoleHost.ExceptionTester.CallingMethod</a:t>
            </a:r>
            <a:r>
              <a:rPr lang="es-ES" dirty="0" smtClean="0"/>
              <a:t>() in C:\Projects\troubleshotting\src\ConsoleHost\ExceptionTester.cs:line 17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ConsoleHost.Program.InterpretComand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input) in C:\Projects\troubleshotting\src\ConsoleHost\Program.cs:line 46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ConsoleHost.Program.Main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[] </a:t>
            </a:r>
            <a:r>
              <a:rPr lang="es-ES" dirty="0" err="1" smtClean="0"/>
              <a:t>args</a:t>
            </a:r>
            <a:r>
              <a:rPr lang="es-ES" dirty="0" smtClean="0"/>
              <a:t>) in C:\Projects\troubleshotting\src\ConsoleHost\Program.cs:line 14</a:t>
            </a:r>
          </a:p>
          <a:p>
            <a:r>
              <a:rPr lang="es-ES" dirty="0" smtClean="0"/>
              <a:t>   at System.</a:t>
            </a:r>
            <a:r>
              <a:rPr lang="es-ES" dirty="0" err="1" smtClean="0"/>
              <a:t>AppDomain</a:t>
            </a:r>
            <a:r>
              <a:rPr lang="es-ES" dirty="0" smtClean="0"/>
              <a:t>._</a:t>
            </a:r>
            <a:r>
              <a:rPr lang="es-ES" dirty="0" err="1" smtClean="0"/>
              <a:t>nExecuteAssembly</a:t>
            </a:r>
            <a:r>
              <a:rPr lang="es-ES" dirty="0" smtClean="0"/>
              <a:t>(</a:t>
            </a:r>
            <a:r>
              <a:rPr lang="es-ES" dirty="0" err="1" smtClean="0"/>
              <a:t>RuntimeAssembly</a:t>
            </a:r>
            <a:r>
              <a:rPr lang="es-ES" dirty="0" smtClean="0"/>
              <a:t> </a:t>
            </a:r>
            <a:r>
              <a:rPr lang="es-ES" dirty="0" err="1" smtClean="0"/>
              <a:t>assembly</a:t>
            </a:r>
            <a:r>
              <a:rPr lang="es-ES" dirty="0" smtClean="0"/>
              <a:t>, </a:t>
            </a:r>
            <a:r>
              <a:rPr lang="es-ES" dirty="0" err="1" smtClean="0"/>
              <a:t>String</a:t>
            </a:r>
            <a:r>
              <a:rPr lang="es-ES" dirty="0" smtClean="0"/>
              <a:t>[] </a:t>
            </a:r>
            <a:r>
              <a:rPr lang="es-ES" dirty="0" err="1" smtClean="0"/>
              <a:t>args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System.AppDomain.ExecuteAssembly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assemblyFile</a:t>
            </a:r>
            <a:r>
              <a:rPr lang="es-ES" dirty="0" smtClean="0"/>
              <a:t>, </a:t>
            </a:r>
            <a:r>
              <a:rPr lang="es-ES" dirty="0" err="1" smtClean="0"/>
              <a:t>Evidence</a:t>
            </a:r>
            <a:r>
              <a:rPr lang="es-ES" dirty="0" smtClean="0"/>
              <a:t> </a:t>
            </a:r>
            <a:r>
              <a:rPr lang="es-ES" dirty="0" err="1" smtClean="0"/>
              <a:t>assemblySecurity</a:t>
            </a:r>
            <a:r>
              <a:rPr lang="es-ES" dirty="0" smtClean="0"/>
              <a:t>, </a:t>
            </a:r>
            <a:r>
              <a:rPr lang="es-ES" dirty="0" err="1" smtClean="0"/>
              <a:t>String</a:t>
            </a:r>
            <a:r>
              <a:rPr lang="es-ES" dirty="0" smtClean="0"/>
              <a:t>[] </a:t>
            </a:r>
            <a:r>
              <a:rPr lang="es-ES" dirty="0" err="1" smtClean="0"/>
              <a:t>args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Microsoft.VisualStudio.HostingProcess.HostProc.RunUsersAssembly</a:t>
            </a:r>
            <a:r>
              <a:rPr lang="es-ES" dirty="0" smtClean="0"/>
              <a:t>()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System.Threading.ThreadHelper.ThreadStart_Context</a:t>
            </a:r>
            <a:r>
              <a:rPr lang="es-ES" dirty="0" smtClean="0"/>
              <a:t>(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System.Threading.ExecutionContext.RunInternal</a:t>
            </a:r>
            <a:r>
              <a:rPr lang="es-ES" dirty="0" smtClean="0"/>
              <a:t>(</a:t>
            </a:r>
            <a:r>
              <a:rPr lang="es-ES" dirty="0" err="1" smtClean="0"/>
              <a:t>ExecutionContext</a:t>
            </a:r>
            <a:r>
              <a:rPr lang="es-ES" dirty="0" smtClean="0"/>
              <a:t> </a:t>
            </a:r>
            <a:r>
              <a:rPr lang="es-ES" dirty="0" err="1" smtClean="0"/>
              <a:t>executionContext</a:t>
            </a:r>
            <a:r>
              <a:rPr lang="es-ES" dirty="0" smtClean="0"/>
              <a:t>, </a:t>
            </a:r>
            <a:r>
              <a:rPr lang="es-ES" dirty="0" err="1" smtClean="0"/>
              <a:t>ContextCallback</a:t>
            </a:r>
            <a:r>
              <a:rPr lang="es-ES" dirty="0" smtClean="0"/>
              <a:t> </a:t>
            </a:r>
            <a:r>
              <a:rPr lang="es-ES" dirty="0" err="1" smtClean="0"/>
              <a:t>callback</a:t>
            </a:r>
            <a:r>
              <a:rPr lang="es-ES" dirty="0" smtClean="0"/>
              <a:t>,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, </a:t>
            </a:r>
            <a:r>
              <a:rPr lang="es-ES" dirty="0" err="1" smtClean="0"/>
              <a:t>Boolean</a:t>
            </a:r>
            <a:r>
              <a:rPr lang="es-ES" dirty="0" smtClean="0"/>
              <a:t> </a:t>
            </a:r>
            <a:r>
              <a:rPr lang="es-ES" dirty="0" err="1" smtClean="0"/>
              <a:t>preserveSyncCtx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System.Threading.ExecutionContext.Run</a:t>
            </a:r>
            <a:r>
              <a:rPr lang="es-ES" dirty="0" smtClean="0"/>
              <a:t>(</a:t>
            </a:r>
            <a:r>
              <a:rPr lang="es-ES" dirty="0" err="1" smtClean="0"/>
              <a:t>ExecutionContext</a:t>
            </a:r>
            <a:r>
              <a:rPr lang="es-ES" dirty="0" smtClean="0"/>
              <a:t> </a:t>
            </a:r>
            <a:r>
              <a:rPr lang="es-ES" dirty="0" err="1" smtClean="0"/>
              <a:t>executionContext</a:t>
            </a:r>
            <a:r>
              <a:rPr lang="es-ES" dirty="0" smtClean="0"/>
              <a:t>, </a:t>
            </a:r>
            <a:r>
              <a:rPr lang="es-ES" dirty="0" err="1" smtClean="0"/>
              <a:t>ContextCallback</a:t>
            </a:r>
            <a:r>
              <a:rPr lang="es-ES" dirty="0" smtClean="0"/>
              <a:t> </a:t>
            </a:r>
            <a:r>
              <a:rPr lang="es-ES" dirty="0" err="1" smtClean="0"/>
              <a:t>callback</a:t>
            </a:r>
            <a:r>
              <a:rPr lang="es-ES" dirty="0" smtClean="0"/>
              <a:t>,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, </a:t>
            </a:r>
            <a:r>
              <a:rPr lang="es-ES" dirty="0" err="1" smtClean="0"/>
              <a:t>Boolean</a:t>
            </a:r>
            <a:r>
              <a:rPr lang="es-ES" dirty="0" smtClean="0"/>
              <a:t> </a:t>
            </a:r>
            <a:r>
              <a:rPr lang="es-ES" dirty="0" err="1" smtClean="0"/>
              <a:t>preserveSyncCtx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System.Threading.ExecutionContext.Run</a:t>
            </a:r>
            <a:r>
              <a:rPr lang="es-ES" dirty="0" smtClean="0"/>
              <a:t>(</a:t>
            </a:r>
            <a:r>
              <a:rPr lang="es-ES" dirty="0" err="1" smtClean="0"/>
              <a:t>ExecutionContext</a:t>
            </a:r>
            <a:r>
              <a:rPr lang="es-ES" dirty="0" smtClean="0"/>
              <a:t> </a:t>
            </a:r>
            <a:r>
              <a:rPr lang="es-ES" dirty="0" err="1" smtClean="0"/>
              <a:t>executionContext</a:t>
            </a:r>
            <a:r>
              <a:rPr lang="es-ES" dirty="0" smtClean="0"/>
              <a:t>, </a:t>
            </a:r>
            <a:r>
              <a:rPr lang="es-ES" dirty="0" err="1" smtClean="0"/>
              <a:t>ContextCallback</a:t>
            </a:r>
            <a:r>
              <a:rPr lang="es-ES" dirty="0" smtClean="0"/>
              <a:t> </a:t>
            </a:r>
            <a:r>
              <a:rPr lang="es-ES" dirty="0" err="1" smtClean="0"/>
              <a:t>callback</a:t>
            </a:r>
            <a:r>
              <a:rPr lang="es-ES" dirty="0" smtClean="0"/>
              <a:t>,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)</a:t>
            </a:r>
          </a:p>
          <a:p>
            <a:r>
              <a:rPr lang="es-ES" dirty="0" smtClean="0"/>
              <a:t>   at </a:t>
            </a:r>
            <a:r>
              <a:rPr lang="es-ES" dirty="0" err="1" smtClean="0"/>
              <a:t>System.Threading.ThreadHelper.ThreadStart</a:t>
            </a:r>
            <a:r>
              <a:rPr lang="es-ES" dirty="0" smtClean="0"/>
              <a:t>()</a:t>
            </a:r>
          </a:p>
          <a:p>
            <a:endParaRPr lang="es-ES" dirty="0" smtClean="0"/>
          </a:p>
          <a:p>
            <a:r>
              <a:rPr lang="es-ES" dirty="0" smtClean="0"/>
              <a:t>Target: {</a:t>
            </a:r>
            <a:r>
              <a:rPr lang="es-ES" dirty="0" err="1" smtClean="0"/>
              <a:t>System.String</a:t>
            </a:r>
            <a:r>
              <a:rPr lang="es-ES" dirty="0" smtClean="0"/>
              <a:t> </a:t>
            </a:r>
            <a:r>
              <a:rPr lang="es-ES" dirty="0" err="1" smtClean="0"/>
              <a:t>RecursiveMethod</a:t>
            </a:r>
            <a:r>
              <a:rPr lang="es-ES" dirty="0" smtClean="0"/>
              <a:t>(Int32)}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5A5D7-5D4F-403D-965E-0662A8563E5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43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5A5D7-5D4F-403D-965E-0662A8563E5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8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D8C-86CC-49F0-9666-DFD23A8774AD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4D0-799C-4A8B-98D4-2AB0AA227E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08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D8C-86CC-49F0-9666-DFD23A8774AD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4D0-799C-4A8B-98D4-2AB0AA227E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9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D8C-86CC-49F0-9666-DFD23A8774AD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4D0-799C-4A8B-98D4-2AB0AA227E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00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D8C-86CC-49F0-9666-DFD23A8774AD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4D0-799C-4A8B-98D4-2AB0AA227E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18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D8C-86CC-49F0-9666-DFD23A8774AD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4D0-799C-4A8B-98D4-2AB0AA227E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95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D8C-86CC-49F0-9666-DFD23A8774AD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4D0-799C-4A8B-98D4-2AB0AA227E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71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D8C-86CC-49F0-9666-DFD23A8774AD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4D0-799C-4A8B-98D4-2AB0AA227E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96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D8C-86CC-49F0-9666-DFD23A8774AD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4D0-799C-4A8B-98D4-2AB0AA227E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D8C-86CC-49F0-9666-DFD23A8774AD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4D0-799C-4A8B-98D4-2AB0AA227E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52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D8C-86CC-49F0-9666-DFD23A8774AD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4D0-799C-4A8B-98D4-2AB0AA227E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15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7D8C-86CC-49F0-9666-DFD23A8774AD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B4D0-799C-4A8B-98D4-2AB0AA227E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7D8C-86CC-49F0-9666-DFD23A8774AD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B4D0-799C-4A8B-98D4-2AB0AA227E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78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Troubleshooting</a:t>
            </a:r>
            <a:r>
              <a:rPr lang="es-ES" dirty="0" smtClean="0"/>
              <a:t> and </a:t>
            </a:r>
            <a:r>
              <a:rPr lang="es-ES" dirty="0" err="1" smtClean="0"/>
              <a:t>debugging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0680"/>
            <a:ext cx="9144000" cy="892689"/>
          </a:xfrm>
        </p:spPr>
        <p:txBody>
          <a:bodyPr/>
          <a:lstStyle/>
          <a:p>
            <a:r>
              <a:rPr lang="es-ES" dirty="0" smtClean="0"/>
              <a:t>Técnicas, herramientas e ideas para afrontar los problemas diarios de la construcción del 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23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mejor forma de depurar es no tener que depurar</a:t>
            </a:r>
          </a:p>
          <a:p>
            <a:r>
              <a:rPr lang="es-ES" dirty="0" smtClean="0"/>
              <a:t>Los testeos unitario no prueban la funcionalidad, prueban que el método ejecute correctamente según input y no caiga por excepciones </a:t>
            </a:r>
            <a:r>
              <a:rPr lang="es-ES" smtClean="0"/>
              <a:t>no contraladas</a:t>
            </a:r>
            <a:endParaRPr lang="es-ES" dirty="0" smtClean="0"/>
          </a:p>
          <a:p>
            <a:r>
              <a:rPr lang="es-ES" dirty="0" smtClean="0"/>
              <a:t>Utilizar herramientas para aserciones y testeo!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 err="1" smtClean="0"/>
              <a:t>FluentAssertion</a:t>
            </a:r>
            <a:endParaRPr lang="es-E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 err="1" smtClean="0"/>
              <a:t>FakeItEasy</a:t>
            </a:r>
            <a:endParaRPr lang="es-ES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9189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smtClean="0"/>
              <a:t>testing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browser ofrecen herramientas básicas para el </a:t>
            </a:r>
            <a:r>
              <a:rPr lang="es-ES" dirty="0" err="1"/>
              <a:t>debug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/>
              <a:t>console.log</a:t>
            </a:r>
            <a:r>
              <a:rPr lang="es-ES" dirty="0" smtClean="0"/>
              <a:t>() y </a:t>
            </a:r>
            <a:r>
              <a:rPr lang="es-ES" dirty="0" err="1" smtClean="0"/>
              <a:t>console.table</a:t>
            </a:r>
            <a:r>
              <a:rPr lang="es-ES" dirty="0" smtClean="0"/>
              <a:t>()</a:t>
            </a:r>
          </a:p>
          <a:p>
            <a:r>
              <a:rPr lang="es-ES" dirty="0" err="1" smtClean="0"/>
              <a:t>Breakpoints</a:t>
            </a:r>
            <a:endParaRPr lang="es-ES" dirty="0" smtClean="0"/>
          </a:p>
          <a:p>
            <a:r>
              <a:rPr lang="es-ES" dirty="0" err="1"/>
              <a:t>debugger</a:t>
            </a:r>
            <a:r>
              <a:rPr lang="es-ES" dirty="0"/>
              <a:t> </a:t>
            </a:r>
          </a:p>
          <a:p>
            <a:r>
              <a:rPr lang="es-ES" dirty="0" err="1" smtClean="0"/>
              <a:t>debuggerTools</a:t>
            </a:r>
            <a:r>
              <a:rPr lang="es-ES" dirty="0" smtClean="0"/>
              <a:t> (F12)</a:t>
            </a:r>
          </a:p>
          <a:p>
            <a:r>
              <a:rPr lang="es-ES" dirty="0" smtClean="0"/>
              <a:t>La inutilidad de </a:t>
            </a:r>
            <a:r>
              <a:rPr lang="es-ES" dirty="0" err="1" smtClean="0"/>
              <a:t>typeof</a:t>
            </a:r>
            <a:r>
              <a:rPr lang="es-ES" dirty="0" smtClean="0"/>
              <a:t> o </a:t>
            </a:r>
            <a:r>
              <a:rPr lang="es-ES" dirty="0" err="1" smtClean="0"/>
              <a:t>alert</a:t>
            </a:r>
            <a:r>
              <a:rPr lang="es-ES" dirty="0" smtClean="0"/>
              <a:t>(o) =&gt; </a:t>
            </a:r>
            <a:r>
              <a:rPr lang="es-ES" dirty="0" err="1" smtClean="0"/>
              <a:t>Object</a:t>
            </a:r>
            <a:r>
              <a:rPr lang="es-ES" dirty="0" smtClean="0"/>
              <a:t>!!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57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err="1" smtClean="0"/>
              <a:t>tools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Knockoutjs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debugger</a:t>
            </a:r>
            <a:endParaRPr lang="es-ES" dirty="0"/>
          </a:p>
          <a:p>
            <a:r>
              <a:rPr lang="es-ES" dirty="0" err="1" smtClean="0"/>
              <a:t>JsLint</a:t>
            </a:r>
            <a:r>
              <a:rPr lang="es-ES" dirty="0"/>
              <a:t> y </a:t>
            </a:r>
            <a:r>
              <a:rPr lang="es-ES" dirty="0" err="1" smtClean="0"/>
              <a:t>jsHint</a:t>
            </a:r>
            <a:endParaRPr lang="es-ES" dirty="0" smtClean="0"/>
          </a:p>
          <a:p>
            <a:r>
              <a:rPr lang="es-ES" dirty="0" err="1"/>
              <a:t>JSONView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420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571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Debugging</a:t>
            </a:r>
            <a:endParaRPr lang="es-ES" dirty="0" smtClean="0"/>
          </a:p>
          <a:p>
            <a:pPr lvl="1"/>
            <a:r>
              <a:rPr lang="es-ES" dirty="0" err="1" smtClean="0"/>
              <a:t>Pbd</a:t>
            </a:r>
            <a:r>
              <a:rPr lang="es-ES" dirty="0"/>
              <a:t>,</a:t>
            </a:r>
            <a:r>
              <a:rPr lang="es-ES" dirty="0" smtClean="0"/>
              <a:t> generación de símbolos y su utilizo</a:t>
            </a:r>
          </a:p>
          <a:p>
            <a:pPr lvl="1"/>
            <a:r>
              <a:rPr lang="es-ES" dirty="0" smtClean="0"/>
              <a:t>Windows</a:t>
            </a:r>
          </a:p>
          <a:p>
            <a:pPr lvl="1"/>
            <a:r>
              <a:rPr lang="es-ES" dirty="0" smtClean="0"/>
              <a:t>Uso de </a:t>
            </a:r>
            <a:r>
              <a:rPr lang="es-ES" dirty="0" err="1" smtClean="0"/>
              <a:t>Breakpoint</a:t>
            </a:r>
            <a:endParaRPr lang="es-ES" dirty="0" smtClean="0"/>
          </a:p>
          <a:p>
            <a:pPr lvl="1"/>
            <a:r>
              <a:rPr lang="es-ES" dirty="0" smtClean="0"/>
              <a:t>Uso de </a:t>
            </a:r>
            <a:r>
              <a:rPr lang="es-ES" dirty="0" err="1" smtClean="0"/>
              <a:t>Assert</a:t>
            </a:r>
            <a:r>
              <a:rPr lang="es-ES" dirty="0" smtClean="0"/>
              <a:t>/</a:t>
            </a:r>
            <a:r>
              <a:rPr lang="es-ES" dirty="0" err="1" smtClean="0"/>
              <a:t>WriteLineIf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Exceptions</a:t>
            </a:r>
            <a:endParaRPr lang="es-ES" dirty="0" smtClean="0"/>
          </a:p>
          <a:p>
            <a:pPr lvl="1"/>
            <a:r>
              <a:rPr lang="es-ES" dirty="0" smtClean="0"/>
              <a:t>Configuración</a:t>
            </a:r>
          </a:p>
          <a:p>
            <a:pPr lvl="1"/>
            <a:r>
              <a:rPr lang="es-ES" dirty="0" err="1" smtClean="0"/>
              <a:t>Stacktrace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Testing</a:t>
            </a:r>
            <a:r>
              <a:rPr lang="es-ES" dirty="0" smtClean="0"/>
              <a:t> unitario</a:t>
            </a:r>
          </a:p>
          <a:p>
            <a:pPr lvl="1"/>
            <a:r>
              <a:rPr lang="es-ES" dirty="0" smtClean="0"/>
              <a:t>Como utilizarlo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Javascript</a:t>
            </a:r>
            <a:endParaRPr lang="es-ES" dirty="0" smtClean="0"/>
          </a:p>
          <a:p>
            <a:pPr lvl="1"/>
            <a:r>
              <a:rPr lang="es-ES" dirty="0" smtClean="0"/>
              <a:t>Herramientas: browsers y Vs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34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Debugging</a:t>
            </a:r>
            <a:r>
              <a:rPr lang="es-ES" dirty="0" smtClean="0"/>
              <a:t>: </a:t>
            </a:r>
            <a:r>
              <a:rPr lang="es-ES" dirty="0" err="1" smtClean="0"/>
              <a:t>Pbd</a:t>
            </a:r>
            <a:r>
              <a:rPr lang="es-ES" dirty="0" smtClean="0"/>
              <a:t>, símbolos y su utilizo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579983"/>
          </a:xfrm>
        </p:spPr>
        <p:txBody>
          <a:bodyPr/>
          <a:lstStyle/>
          <a:p>
            <a:r>
              <a:rPr lang="es-ES" dirty="0" err="1" smtClean="0"/>
              <a:t>Pbd</a:t>
            </a:r>
            <a:r>
              <a:rPr lang="es-ES" dirty="0" smtClean="0"/>
              <a:t>: </a:t>
            </a:r>
            <a:r>
              <a:rPr lang="es-ES" dirty="0" err="1" smtClean="0"/>
              <a:t>Program</a:t>
            </a:r>
            <a:r>
              <a:rPr lang="es-ES" dirty="0" smtClean="0"/>
              <a:t> Data Base</a:t>
            </a:r>
          </a:p>
          <a:p>
            <a:r>
              <a:rPr lang="es-ES" dirty="0" err="1" smtClean="0"/>
              <a:t>Build</a:t>
            </a:r>
            <a:r>
              <a:rPr lang="es-ES" dirty="0" smtClean="0"/>
              <a:t> privado y </a:t>
            </a:r>
            <a:r>
              <a:rPr lang="es-ES" dirty="0" err="1" smtClean="0"/>
              <a:t>build</a:t>
            </a:r>
            <a:r>
              <a:rPr lang="es-ES" dirty="0" smtClean="0"/>
              <a:t> público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2732812"/>
            <a:ext cx="6954220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1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ventanas útiles</a:t>
            </a:r>
            <a:endParaRPr lang="es-E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8"/>
            <a:ext cx="5485482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Breakpoint</a:t>
            </a:r>
            <a:r>
              <a:rPr lang="es-ES" dirty="0" smtClean="0"/>
              <a:t>	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 smtClean="0"/>
              <a:t>condiciones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 smtClean="0"/>
              <a:t>acciones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Exceptions</a:t>
            </a:r>
            <a:r>
              <a:rPr lang="es-ES" dirty="0" smtClean="0"/>
              <a:t> </a:t>
            </a:r>
            <a:r>
              <a:rPr lang="es-ES" dirty="0" err="1" smtClean="0"/>
              <a:t>settings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Immediate</a:t>
            </a:r>
            <a:r>
              <a:rPr lang="es-ES" dirty="0" smtClean="0"/>
              <a:t> y </a:t>
            </a:r>
            <a:r>
              <a:rPr lang="es-ES" dirty="0" err="1" smtClean="0"/>
              <a:t>Command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31" y="1103000"/>
            <a:ext cx="5983196" cy="1097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31" y="2258181"/>
            <a:ext cx="5983196" cy="41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5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ventanas útiles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048219" cy="4351338"/>
          </a:xfrm>
        </p:spPr>
        <p:txBody>
          <a:bodyPr/>
          <a:lstStyle/>
          <a:p>
            <a:r>
              <a:rPr lang="es-ES" dirty="0" err="1" smtClean="0"/>
              <a:t>Watch</a:t>
            </a:r>
            <a:endParaRPr lang="es-ES" dirty="0"/>
          </a:p>
          <a:p>
            <a:r>
              <a:rPr lang="es-ES" dirty="0" smtClean="0"/>
              <a:t>Local</a:t>
            </a:r>
          </a:p>
          <a:p>
            <a:r>
              <a:rPr lang="es-ES" dirty="0" err="1" smtClean="0"/>
              <a:t>Call</a:t>
            </a:r>
            <a:r>
              <a:rPr lang="es-ES" dirty="0" smtClean="0"/>
              <a:t> </a:t>
            </a:r>
            <a:r>
              <a:rPr lang="es-ES" dirty="0" err="1" smtClean="0"/>
              <a:t>stack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2" y="1280076"/>
            <a:ext cx="7995328" cy="52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5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 </a:t>
            </a:r>
            <a:r>
              <a:rPr lang="es-ES" dirty="0" err="1" smtClean="0"/>
              <a:t>Breakpoint</a:t>
            </a:r>
            <a:r>
              <a:rPr lang="es-ES" dirty="0" smtClean="0"/>
              <a:t> / </a:t>
            </a:r>
            <a:r>
              <a:rPr lang="es-ES" dirty="0" err="1" smtClean="0"/>
              <a:t>Assert</a:t>
            </a:r>
            <a:r>
              <a:rPr lang="es-ES" dirty="0" smtClean="0"/>
              <a:t> - </a:t>
            </a:r>
            <a:r>
              <a:rPr lang="es-ES" dirty="0" err="1" smtClean="0"/>
              <a:t>WriteLineIf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Utilizar siempre que sea posible los </a:t>
            </a:r>
            <a:r>
              <a:rPr lang="es-ES" dirty="0" err="1" smtClean="0"/>
              <a:t>Breakpoints</a:t>
            </a:r>
            <a:r>
              <a:rPr lang="es-ES" dirty="0" smtClean="0"/>
              <a:t> condicionales</a:t>
            </a:r>
          </a:p>
          <a:p>
            <a:r>
              <a:rPr lang="es-ES" dirty="0" smtClean="0"/>
              <a:t>Deshabilitar los </a:t>
            </a:r>
            <a:r>
              <a:rPr lang="es-ES" dirty="0" err="1" smtClean="0"/>
              <a:t>Breakpoints</a:t>
            </a:r>
            <a:r>
              <a:rPr lang="es-ES" dirty="0" smtClean="0"/>
              <a:t> que no están utilizándose (o sea los que no estén en el método donde halla error)</a:t>
            </a:r>
          </a:p>
          <a:p>
            <a:r>
              <a:rPr lang="es-ES" dirty="0" smtClean="0"/>
              <a:t>En vez de parar código para verificar que vuestras asunciones sean correctas, hacer aserciones con </a:t>
            </a:r>
            <a:r>
              <a:rPr lang="es-ES" dirty="0" err="1" smtClean="0"/>
              <a:t>Debug.Assert</a:t>
            </a:r>
            <a:r>
              <a:rPr lang="es-ES" dirty="0" smtClean="0"/>
              <a:t> - </a:t>
            </a:r>
            <a:r>
              <a:rPr lang="es-ES" dirty="0" err="1" smtClean="0"/>
              <a:t>Debug.WriteIf</a:t>
            </a:r>
            <a:endParaRPr lang="es-ES" dirty="0" smtClean="0"/>
          </a:p>
          <a:p>
            <a:pPr marL="457200" lvl="1" indent="0">
              <a:buNone/>
            </a:pPr>
            <a:r>
              <a:rPr lang="es-ES" dirty="0" smtClean="0"/>
              <a:t>Que </a:t>
            </a:r>
            <a:r>
              <a:rPr lang="es-ES" dirty="0" err="1" smtClean="0"/>
              <a:t>aserir</a:t>
            </a:r>
            <a:r>
              <a:rPr lang="es-ES" dirty="0" smtClean="0"/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 err="1" smtClean="0"/>
              <a:t>Paths</a:t>
            </a:r>
            <a:endParaRPr lang="es-E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 err="1" smtClean="0"/>
              <a:t>Right</a:t>
            </a:r>
            <a:r>
              <a:rPr lang="es-ES" dirty="0" smtClean="0"/>
              <a:t>-BICEP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 smtClean="0"/>
              <a:t>CORRECT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776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Exceptions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17181" cy="4351338"/>
          </a:xfrm>
        </p:spPr>
        <p:txBody>
          <a:bodyPr/>
          <a:lstStyle/>
          <a:p>
            <a:r>
              <a:rPr lang="es-ES" dirty="0" smtClean="0"/>
              <a:t>Utilizar la configuración correcta del entorno de </a:t>
            </a:r>
            <a:r>
              <a:rPr lang="es-ES" dirty="0" err="1" smtClean="0"/>
              <a:t>debug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22" y="1071590"/>
            <a:ext cx="7166969" cy="534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6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hay en una </a:t>
            </a:r>
            <a:r>
              <a:rPr lang="es-ES" dirty="0" err="1" smtClean="0"/>
              <a:t>exception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Cada excepción lleva consigo varias informaciones:</a:t>
            </a:r>
          </a:p>
          <a:p>
            <a:pPr lvl="1"/>
            <a:r>
              <a:rPr lang="es-ES" dirty="0" smtClean="0"/>
              <a:t>mensaje de la ex </a:t>
            </a:r>
          </a:p>
          <a:p>
            <a:pPr lvl="1"/>
            <a:r>
              <a:rPr lang="es-ES" dirty="0" err="1" smtClean="0"/>
              <a:t>source</a:t>
            </a:r>
            <a:endParaRPr lang="es-ES" dirty="0" smtClean="0"/>
          </a:p>
          <a:p>
            <a:pPr lvl="1"/>
            <a:r>
              <a:rPr lang="es-ES" dirty="0" err="1" smtClean="0"/>
              <a:t>stack</a:t>
            </a:r>
            <a:r>
              <a:rPr lang="es-ES" dirty="0" smtClean="0"/>
              <a:t> trace</a:t>
            </a:r>
            <a:endParaRPr lang="es-ES" dirty="0"/>
          </a:p>
          <a:p>
            <a:pPr lvl="1"/>
            <a:r>
              <a:rPr lang="es-ES" dirty="0" smtClean="0"/>
              <a:t>Una o ninguna </a:t>
            </a:r>
            <a:r>
              <a:rPr lang="es-ES" dirty="0" err="1" smtClean="0"/>
              <a:t>InnerException</a:t>
            </a:r>
            <a:endParaRPr lang="es-ES" dirty="0" smtClean="0"/>
          </a:p>
          <a:p>
            <a:pPr lvl="1"/>
            <a:r>
              <a:rPr lang="es-ES" dirty="0" smtClean="0"/>
              <a:t>Target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078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916"/>
          </a:xfrm>
        </p:spPr>
        <p:txBody>
          <a:bodyPr/>
          <a:lstStyle/>
          <a:p>
            <a:r>
              <a:rPr lang="es-ES" dirty="0" smtClean="0"/>
              <a:t>Es necesario el testeo unitario?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041"/>
            <a:ext cx="4582099" cy="492453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UnitTester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limiter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UnitTester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limiter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{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this.limiter</a:t>
            </a:r>
            <a:r>
              <a:rPr lang="es-ES" dirty="0"/>
              <a:t> = </a:t>
            </a:r>
            <a:r>
              <a:rPr lang="es-ES" dirty="0" err="1"/>
              <a:t>limiter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BuildPhrase</a:t>
            </a:r>
            <a:r>
              <a:rPr lang="es-ES" dirty="0"/>
              <a:t>()</a:t>
            </a:r>
          </a:p>
          <a:p>
            <a:pPr marL="0" indent="0">
              <a:buNone/>
            </a:pPr>
            <a:r>
              <a:rPr lang="es-ES" dirty="0"/>
              <a:t>        {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step</a:t>
            </a:r>
            <a:r>
              <a:rPr lang="es-ES" dirty="0"/>
              <a:t> = 0.1;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var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= new </a:t>
            </a:r>
            <a:r>
              <a:rPr lang="es-ES" dirty="0" err="1"/>
              <a:t>StringBuilder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limiter</a:t>
            </a:r>
            <a:r>
              <a:rPr lang="es-ES" dirty="0"/>
              <a:t> != </a:t>
            </a:r>
            <a:r>
              <a:rPr lang="es-ES" dirty="0" err="1"/>
              <a:t>step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{</a:t>
            </a:r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phrase.Append</a:t>
            </a:r>
            <a:r>
              <a:rPr lang="es-ES" dirty="0"/>
              <a:t>('A');</a:t>
            </a:r>
          </a:p>
          <a:p>
            <a:pPr marL="0" indent="0">
              <a:buNone/>
            </a:pPr>
            <a:r>
              <a:rPr lang="es-ES" dirty="0"/>
              <a:t>            }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phrase.ToString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    }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4586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1306</Words>
  <Application>Microsoft Office PowerPoint</Application>
  <PresentationFormat>Widescreen</PresentationFormat>
  <Paragraphs>163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Troubleshooting and debugging</vt:lpstr>
      <vt:lpstr>Índice</vt:lpstr>
      <vt:lpstr>Debugging: Pbd, símbolos y su utilizo</vt:lpstr>
      <vt:lpstr>Las ventanas útiles</vt:lpstr>
      <vt:lpstr>Las ventanas útiles</vt:lpstr>
      <vt:lpstr>Uso de Breakpoint / Assert - WriteLineIf</vt:lpstr>
      <vt:lpstr>Exceptions</vt:lpstr>
      <vt:lpstr>Que hay en una exception</vt:lpstr>
      <vt:lpstr>Es necesario el testeo unitario?</vt:lpstr>
      <vt:lpstr>Unit testing</vt:lpstr>
      <vt:lpstr>Javascript testing</vt:lpstr>
      <vt:lpstr>Javascript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and debugging</dc:title>
  <dc:creator>Roberto Grassi</dc:creator>
  <cp:lastModifiedBy>Roberto Grassi</cp:lastModifiedBy>
  <cp:revision>88</cp:revision>
  <dcterms:created xsi:type="dcterms:W3CDTF">2016-03-14T08:03:51Z</dcterms:created>
  <dcterms:modified xsi:type="dcterms:W3CDTF">2016-03-14T17:14:40Z</dcterms:modified>
</cp:coreProperties>
</file>