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3442950" cy="7560945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mover o slide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1C137E5F-4791-44D8-8929-2AAA674046E0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F243E844-CE32-4D83-BEFA-892F40BAFD12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574C357A-2A34-4A01-AD43-E9F155FFCC6B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483A0F3-A2B1-4713-821B-03E9D63339E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483A0F3-A2B1-4713-821B-03E9D63339E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DB3DD265-30F2-48CD-BBB9-246202570322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B3C67365-D3CF-44A8-BC69-370D15C45D9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C4FC1E80-ADD3-419E-B8A3-326D563FEF44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26E127F9-B8B4-476F-B063-C113A513C6CF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94777CA5-1010-42E8-A1B6-F05B90167E56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18993253-B005-4A0D-A33B-205949A2619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A8A15942-22CD-4304-A2E5-D7BB727FD051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56A0E29E-5700-4334-9080-839051529278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040" cy="740340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55120" y="0"/>
            <a:ext cx="4786920" cy="631260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3408480"/>
            <a:ext cx="3910680" cy="415224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31560" y="3630600"/>
            <a:ext cx="1104840" cy="249948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856720" y="1057320"/>
            <a:ext cx="1100880" cy="248688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Imagem 8"/>
          <p:cNvPicPr/>
          <p:nvPr/>
        </p:nvPicPr>
        <p:blipFill>
          <a:blip r:embed="rId13"/>
          <a:stretch>
            <a:fillRect/>
          </a:stretch>
        </p:blipFill>
        <p:spPr>
          <a:xfrm>
            <a:off x="4002840" y="2990520"/>
            <a:ext cx="5436360" cy="161100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7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- 29/0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Site intitucional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login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tela de  cadastro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Dashboard no 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mapa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modal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Timeline automatico no jira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MIgração trello para jira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Upgrade do login(ORM)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 de serviços abertos 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Criar hook de cadastro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Toast de erro/sucesso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9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8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- 06/10/2021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92480" y="1106640"/>
            <a:ext cx="302760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 navegável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Termino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Login/logof configurado para (ORM)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Upgrade no protótipo figma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Back 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Padrão de projeto definido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Definição dos preços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contato no figma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Ultimas ajustes no figma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3636000" y="1084320"/>
            <a:ext cx="302760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Segundo passo do cadastro contratada/contratante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cadastro de endereço no figma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Mudança de escopo para contratar na redondeza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9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- 13/10/2021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2480" y="1106640"/>
            <a:ext cx="62035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Guia de arquitetura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Telas do Figma terminadas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navegável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CRUDs no back-end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Estudo de deploy no Vercel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5020" y="1183475"/>
            <a:ext cx="62035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Inicio da planilha UAT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Entrega da sprint 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Classe de exportação csv 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Sprint review</a:t>
            </a:r>
            <a:endParaRPr lang="pt-PT" altLang="pt-BR" sz="13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pt-PT" altLang="pt-BR" sz="13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Terminar o Backend 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Fazer o diagrama de solução versão especificada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8 telas para terminar no react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</a:pP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</a:pP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Reunião Semanal 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Status Report do Projeto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Solução para contratação de domésticas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Data: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07/09/2021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IClean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Professor.: Alexander Barreira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Membros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Carlos Gomes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Souza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Soares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Leonardo Victor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Lucas Yudi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Roberto Gomes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1 - 12/08/2021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graphicFrame>
        <p:nvGraphicFramePr>
          <p:cNvPr id="147" name="Table 14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Configuração do Github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Personas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LLD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Contextualização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User Stories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Lean UX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2 - 19/08/2021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 que foi superado na última semana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das Proto-Personas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Storyboard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Mapa de empatia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Jornada do Usuário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DER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Caso de Uso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BPMN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Protótipo de Tela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0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api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do mapa de empatia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DER  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7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9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9221400" y="29340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CustomShape 21"/>
          <p:cNvSpPr/>
          <p:nvPr/>
        </p:nvSpPr>
        <p:spPr>
          <a:xfrm>
            <a:off x="10196280" y="28368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1189160" y="29772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12155760" y="29772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4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Storyboard finalizado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Conclusão do diagrama de classes</a:t>
            </a:r>
            <a:endParaRPr lang="pt-BR" sz="1330" b="0" strike="noStrike" spc="-1">
              <a:latin typeface="Arial" panose="020B0604020202020204"/>
            </a:endParaRPr>
          </a:p>
          <a:p>
            <a:pPr marL="252095" lvl="1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BPMN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01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2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Entrega da sprint 1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escopo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Reformular 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Atividade do Gerson (Usabilidade)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como sera registrado as mudanças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front em ReactJS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das telas no Figma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Atividade de diagrama de solução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Restruturação do Product Backlog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do Sprint Backlog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3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Continuar o Front em React 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telas 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0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4195</Words>
  <Application>WPS Presentation</Application>
  <PresentationFormat/>
  <Paragraphs>394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Exo 2</vt:lpstr>
      <vt:lpstr>Gubbi</vt:lpstr>
      <vt:lpstr>DejaVu Sans</vt:lpstr>
      <vt:lpstr>Simplon Oi Headline</vt:lpstr>
      <vt:lpstr>Simplon BP Bold</vt:lpstr>
      <vt:lpstr>Calibri</vt:lpstr>
      <vt:lpstr>微软雅黑</vt:lpstr>
      <vt:lpstr>Arial Unicode MS</vt:lpstr>
      <vt:lpstr>Trebuchet MS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407</cp:revision>
  <cp:lastPrinted>2021-10-28T21:49:34Z</cp:lastPrinted>
  <dcterms:created xsi:type="dcterms:W3CDTF">2021-10-28T21:49:34Z</dcterms:created>
  <dcterms:modified xsi:type="dcterms:W3CDTF">2021-10-28T21:49:34Z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11</vt:i4>
  </property>
</Properties>
</file>