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1" r:id="rId4"/>
  </p:sldMasterIdLst>
  <p:notesMasterIdLst>
    <p:notesMasterId r:id="rId7"/>
  </p:notesMasterIdLst>
  <p:handoutMasterIdLst>
    <p:handoutMasterId r:id="rId11"/>
  </p:handoutMasterIdLst>
  <p:sldIdLst>
    <p:sldId id="256" r:id="rId5"/>
    <p:sldId id="344" r:id="rId6"/>
    <p:sldId id="471" r:id="rId8"/>
    <p:sldId id="472" r:id="rId9"/>
    <p:sldId id="473" r:id="rId10"/>
  </p:sldIdLst>
  <p:sldSz cx="13442950" cy="7560945"/>
  <p:notesSz cx="7103745" cy="10234295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576" y="78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lang="pt-BR" dirty="0"/>
          </a:p>
          <a:p>
            <a:r>
              <a:rPr lang="pt-BR" dirty="0"/>
              <a:t>&lt; nome do Projeto&gt; </a:t>
            </a:r>
            <a:endParaRPr lang="pt-BR" dirty="0"/>
          </a:p>
          <a:p>
            <a:r>
              <a:rPr lang="pt-BR" dirty="0"/>
              <a:t>Data: </a:t>
            </a:r>
            <a:endParaRPr lang="pt-BR" dirty="0"/>
          </a:p>
          <a:p>
            <a:r>
              <a:rPr lang="pt-BR" dirty="0"/>
              <a:t>DD/MM/AAAA</a:t>
            </a:r>
            <a:endParaRPr lang="pt-BR" dirty="0"/>
          </a:p>
          <a:p>
            <a:r>
              <a:rPr lang="pt-BR" dirty="0"/>
              <a:t>&lt;Nome do Grupo&gt;</a:t>
            </a:r>
            <a:endParaRPr lang="pt-BR" dirty="0"/>
          </a:p>
          <a:p>
            <a:r>
              <a:rPr lang="pt-BR" dirty="0"/>
              <a:t>Professor.: Alexander Barreira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8840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70225" y="26284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78660" y="27871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api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 terminada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slide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mapa de empatia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 finalizado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 finalizado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prótotipo de telas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PT" alt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aplicação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os slides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o BPMN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Presentation</Application>
  <PresentationFormat>Personalizar</PresentationFormat>
  <Paragraphs>117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Exo 2</vt:lpstr>
      <vt:lpstr>Gubbi</vt:lpstr>
      <vt:lpstr>Simplon BP Regular</vt:lpstr>
      <vt:lpstr>Simplon Oi Headline</vt:lpstr>
      <vt:lpstr>Tahoma</vt:lpstr>
      <vt:lpstr>Calibri</vt:lpstr>
      <vt:lpstr>Simplon Oi Headline</vt:lpstr>
      <vt:lpstr>Simplon BP Bold</vt:lpstr>
      <vt:lpstr>Trebuchet MS</vt:lpstr>
      <vt:lpstr>微软雅黑</vt:lpstr>
      <vt:lpstr>Arial Unicode MS</vt:lpstr>
      <vt:lpstr>MT Extra</vt:lpstr>
      <vt:lpstr>Droid Sans Fallback</vt:lpstr>
      <vt:lpstr>Times New Roman</vt:lpstr>
      <vt:lpstr>Capas</vt:lpstr>
      <vt:lpstr>Conteúdo</vt:lpstr>
      <vt:lpstr>Encerramento / Agradecimento</vt:lpstr>
      <vt:lpstr>PowerPoint 演示文稿</vt:lpstr>
      <vt:lpstr>PowerPoint 演示文稿</vt:lpstr>
      <vt:lpstr>SEMANA 1 - 12/08/2021</vt:lpstr>
      <vt:lpstr>SEMANA 2 - 19/08/2021</vt:lpstr>
      <vt:lpstr>SEMANA 3 - 02/09/2021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353</cp:revision>
  <cp:lastPrinted>2021-09-02T21:46:35Z</cp:lastPrinted>
  <dcterms:created xsi:type="dcterms:W3CDTF">2021-09-02T21:46:35Z</dcterms:created>
  <dcterms:modified xsi:type="dcterms:W3CDTF">2021-09-02T21:46:35Z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