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DB48E-A193-456D-8585-71EBB13E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5B3DE-9F64-4E98-ADCA-6FEBA3EC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DB87DB-07BD-4204-A488-9FE07C6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B5141-E834-44D9-8EBF-E926108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FF05E-6475-44E9-85DF-1519F58A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40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7C466-4DE4-4CB3-8E09-5C8E4443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43EFC-8C87-4A1C-B048-693A49244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30CF7-C43E-43BD-AD6A-64FEBED7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58FD8-5291-4FC4-A265-B9F4F85B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D613C-EC4F-4410-954E-9C90B602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3AA5BA-DB1B-4546-9EE2-5925A4C98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9FD515-6EAB-4950-ADAB-7F2DE910D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145-D1FA-4001-BE91-2D29E64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AA9A1-3CD7-43D1-A932-C76F98CC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0089B-EA69-478A-841D-A98FCFBC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0850-100C-43EC-AA9C-7976D60C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5EEF0-155C-45CA-9E6D-FBF68B15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45DC5-93E0-48D0-AE94-53283847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BE5C3-2469-4C7A-95D6-4E49628E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B6592-1104-4E30-AC4B-60F0A59E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8E2BD-8581-477C-85C3-A4E308BF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20759E-B12C-4F4C-B946-14D3305C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3C3CC-460E-4038-8B69-28EC27B7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EDCE6-373D-4C69-8B9F-0712B61F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2A8C3-BCF5-4EBB-A715-C9A6984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2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50A9-8F73-48A3-AD0F-86710625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729BD-E7C5-4BAE-BD3A-54ED9310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F4C76C-82F9-4BA5-8B13-11545707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65A1D-731C-4877-8206-9CAB94ED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4BE406-777C-4BBF-907E-399AF38D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27F82E-AFAD-424F-A28F-E231E25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7BF7-5324-486A-ADA5-8C048015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F2607-EAAA-43B1-BA75-0B90B822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522485-228E-497C-BB2D-7F686DD3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374158-9E44-48C4-A511-5A0DCF2F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51C276-7488-4B8C-B721-617BADD1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25E504-016B-41AE-9EAE-966BDA91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B9812-EC68-424C-A721-DC806553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203489-9B8A-4E61-95FA-BAB07225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0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85CC3-9AED-42BF-A790-17DDE2C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0AF760-ABF4-4E98-A175-CBBF7585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72939A-E20A-4C2D-9EC7-2C174C75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7196B-C847-41FD-811D-6C6FA56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F86B11-1D2C-4395-8AD2-44C7652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545314-6B8B-4679-B283-D3DA4F2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A77C68-53B8-4F73-88C2-8EA7C748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0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91D18-6E36-4D3C-B0F0-454308B3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8ED1F-6E38-4084-BDDF-00A43096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F43B8F-217E-460D-BEF9-5D714662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36D8F-3221-44E9-8184-C827311B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E650B-C128-440D-97F7-C288BE3D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133798-8454-4428-853F-D5D09B7C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9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8D30B-B977-4C1E-A2C9-DD18CF7A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B8C153-648F-4CFD-A4AD-3A9D5C8F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93DEF-65CA-48A2-85C3-81BC7D41B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11D6B-0AE4-46EF-8DC9-E26E1867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061C6-30AF-46D2-A3E5-DE65B273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E0C89-0EAB-44E8-BB6D-C3DC07B0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191C20-11FF-49D2-BE23-941BE525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AF50A1-182A-46AD-AA8A-A343221F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FADDD-C4AD-42C4-98AC-C0A2AD606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375E-F596-4182-AC88-1216424FE4D9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2404F-4E91-4F71-88AE-363C0885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F2DD3-3E41-4F91-AEA0-E044A11C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AB5A-18B7-4B55-88F5-BB0973AF3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2A3A575-6074-4986-90CB-BFF8DE027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878" y="-1885122"/>
            <a:ext cx="8481392" cy="848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FF8865-2C93-4B50-B9AA-3BC28B0E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26" y="261730"/>
            <a:ext cx="10149196" cy="65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Mapa de Empatia e o passo a passo para criar um">
            <a:extLst>
              <a:ext uri="{FF2B5EF4-FFF2-40B4-BE49-F238E27FC236}">
                <a16:creationId xmlns:a16="http://schemas.microsoft.com/office/drawing/2014/main" id="{7F28D8C5-A21A-493E-84F5-BF54B83A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68" y="-1992"/>
            <a:ext cx="9713264" cy="68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A669CC8-614E-4DC9-B0C2-FB120E292991}"/>
              </a:ext>
            </a:extLst>
          </p:cNvPr>
          <p:cNvSpPr/>
          <p:nvPr/>
        </p:nvSpPr>
        <p:spPr>
          <a:xfrm>
            <a:off x="2756453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Sempre existirá trabalha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05B7482-D2D7-4BF9-8D9D-D110756BDF2D}"/>
              </a:ext>
            </a:extLst>
          </p:cNvPr>
          <p:cNvSpPr/>
          <p:nvPr/>
        </p:nvSpPr>
        <p:spPr>
          <a:xfrm>
            <a:off x="2756453" y="303250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seguro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C8656E6-30B4-4695-8D2F-80D8730B16C9}"/>
              </a:ext>
            </a:extLst>
          </p:cNvPr>
          <p:cNvSpPr/>
          <p:nvPr/>
        </p:nvSpPr>
        <p:spPr>
          <a:xfrm>
            <a:off x="2776330" y="221596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Estressante procura de oportunidades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3996C57-A327-4E9A-B54F-B8FA9592878E}"/>
              </a:ext>
            </a:extLst>
          </p:cNvPr>
          <p:cNvSpPr/>
          <p:nvPr/>
        </p:nvSpPr>
        <p:spPr>
          <a:xfrm>
            <a:off x="1921132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Reconhecimento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533E9C8-E37A-48C8-860B-A87D2AD0D4A4}"/>
              </a:ext>
            </a:extLst>
          </p:cNvPr>
          <p:cNvSpPr/>
          <p:nvPr/>
        </p:nvSpPr>
        <p:spPr>
          <a:xfrm>
            <a:off x="1530626" y="384904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corrido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7CBEB8E-AFA4-46EA-9EDC-DEEE6DCE5894}"/>
              </a:ext>
            </a:extLst>
          </p:cNvPr>
          <p:cNvSpPr/>
          <p:nvPr/>
        </p:nvSpPr>
        <p:spPr>
          <a:xfrm>
            <a:off x="7672721" y="308188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Poucas oportunidades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ECBFC9-FB9B-4918-B3CF-4073421BB716}"/>
              </a:ext>
            </a:extLst>
          </p:cNvPr>
          <p:cNvSpPr/>
          <p:nvPr/>
        </p:nvSpPr>
        <p:spPr>
          <a:xfrm>
            <a:off x="9057571" y="38046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Clientes fieis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A4733C3-B305-416C-9AC4-8E752F9C8BA6}"/>
              </a:ext>
            </a:extLst>
          </p:cNvPr>
          <p:cNvSpPr/>
          <p:nvPr/>
        </p:nvSpPr>
        <p:spPr>
          <a:xfrm>
            <a:off x="7672721" y="213411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Baixa remuneração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F6D9294-589F-4B9E-AA7C-083095E47F87}"/>
              </a:ext>
            </a:extLst>
          </p:cNvPr>
          <p:cNvSpPr/>
          <p:nvPr/>
        </p:nvSpPr>
        <p:spPr>
          <a:xfrm>
            <a:off x="9057571" y="1411394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Difícil arrumar novos clientes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9D99698-29FC-494B-8142-8CE3834E1E2C}"/>
              </a:ext>
            </a:extLst>
          </p:cNvPr>
          <p:cNvSpPr/>
          <p:nvPr/>
        </p:nvSpPr>
        <p:spPr>
          <a:xfrm>
            <a:off x="6195102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 sinto em casa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C0A0F0B-F612-4FDB-B4B5-D64471A8D2BA}"/>
              </a:ext>
            </a:extLst>
          </p:cNvPr>
          <p:cNvSpPr/>
          <p:nvPr/>
        </p:nvSpPr>
        <p:spPr>
          <a:xfrm>
            <a:off x="7864876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Cansativo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13D19AF-8FFC-45F9-8B69-CB80628D3B2F}"/>
              </a:ext>
            </a:extLst>
          </p:cNvPr>
          <p:cNvSpPr/>
          <p:nvPr/>
        </p:nvSpPr>
        <p:spPr>
          <a:xfrm>
            <a:off x="4446104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Medo de não ter emprego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94C6BA4-FD4E-4E7F-8BA6-6B3476B27CBE}"/>
              </a:ext>
            </a:extLst>
          </p:cNvPr>
          <p:cNvSpPr/>
          <p:nvPr/>
        </p:nvSpPr>
        <p:spPr>
          <a:xfrm>
            <a:off x="4147786" y="5998493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 excessivo de trabalho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2C8E37-82B1-4EFA-929C-4903E190F55E}"/>
              </a:ext>
            </a:extLst>
          </p:cNvPr>
          <p:cNvSpPr/>
          <p:nvPr/>
        </p:nvSpPr>
        <p:spPr>
          <a:xfrm>
            <a:off x="4147786" y="533333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Incerteza de clientes fixos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4D98013-804A-4493-A54B-D1B5387F791B}"/>
              </a:ext>
            </a:extLst>
          </p:cNvPr>
          <p:cNvSpPr/>
          <p:nvPr/>
        </p:nvSpPr>
        <p:spPr>
          <a:xfrm>
            <a:off x="8872330" y="534378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Muitos clientes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84F12A7-F73E-4F9F-BEE2-1873C0FE7CB1}"/>
              </a:ext>
            </a:extLst>
          </p:cNvPr>
          <p:cNvSpPr/>
          <p:nvPr/>
        </p:nvSpPr>
        <p:spPr>
          <a:xfrm>
            <a:off x="8872330" y="5998493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Registro de carteira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87553FB-E02C-4CFF-920D-7F30D75E8E0F}"/>
              </a:ext>
            </a:extLst>
          </p:cNvPr>
          <p:cNvSpPr/>
          <p:nvPr/>
        </p:nvSpPr>
        <p:spPr>
          <a:xfrm>
            <a:off x="6645676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Consistência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88E50EC-1C6D-434F-9DF3-FE877D8E9DBD}"/>
              </a:ext>
            </a:extLst>
          </p:cNvPr>
          <p:cNvSpPr/>
          <p:nvPr/>
        </p:nvSpPr>
        <p:spPr>
          <a:xfrm>
            <a:off x="6195102" y="422393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Melhorar remuneração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9CC8987-4E8C-41E2-A170-D2452E617690}"/>
              </a:ext>
            </a:extLst>
          </p:cNvPr>
          <p:cNvSpPr/>
          <p:nvPr/>
        </p:nvSpPr>
        <p:spPr>
          <a:xfrm>
            <a:off x="7864876" y="4634757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Escuto musica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F50CBF0-B490-47D3-9F17-CCA5948BFFB1}"/>
              </a:ext>
            </a:extLst>
          </p:cNvPr>
          <p:cNvSpPr/>
          <p:nvPr/>
        </p:nvSpPr>
        <p:spPr>
          <a:xfrm>
            <a:off x="4485716" y="42345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Procuro trabalhos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2254D31-A534-4358-B590-F38A31F64FBE}"/>
              </a:ext>
            </a:extLst>
          </p:cNvPr>
          <p:cNvSpPr/>
          <p:nvPr/>
        </p:nvSpPr>
        <p:spPr>
          <a:xfrm>
            <a:off x="2776330" y="461832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difícil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3EBDD51-FD6B-401B-9DBA-CE21FA741B86}"/>
              </a:ext>
            </a:extLst>
          </p:cNvPr>
          <p:cNvSpPr/>
          <p:nvPr/>
        </p:nvSpPr>
        <p:spPr>
          <a:xfrm>
            <a:off x="1523999" y="1560271"/>
            <a:ext cx="1626703" cy="620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cansativo</a:t>
            </a:r>
          </a:p>
        </p:txBody>
      </p:sp>
    </p:spTree>
    <p:extLst>
      <p:ext uri="{BB962C8B-B14F-4D97-AF65-F5344CB8AC3E}">
        <p14:creationId xmlns:p14="http://schemas.microsoft.com/office/powerpoint/2010/main" val="42287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D08F36CBC8894EAC437BEABC2B6B53" ma:contentTypeVersion="9" ma:contentTypeDescription="Crie um novo documento." ma:contentTypeScope="" ma:versionID="265999f5a07cf5e8ec93dfea19471186">
  <xsd:schema xmlns:xsd="http://www.w3.org/2001/XMLSchema" xmlns:xs="http://www.w3.org/2001/XMLSchema" xmlns:p="http://schemas.microsoft.com/office/2006/metadata/properties" xmlns:ns3="4af55ce4-b54b-4112-8d13-56bd7d8d7947" xmlns:ns4="c8544c46-46d9-4bb1-aaa6-b6db44601204" targetNamespace="http://schemas.microsoft.com/office/2006/metadata/properties" ma:root="true" ma:fieldsID="13b16cd5b4b5e0c02e86ca5e9cbb4754" ns3:_="" ns4:_="">
    <xsd:import namespace="4af55ce4-b54b-4112-8d13-56bd7d8d7947"/>
    <xsd:import namespace="c8544c46-46d9-4bb1-aaa6-b6db446012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55ce4-b54b-4112-8d13-56bd7d8d79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44c46-46d9-4bb1-aaa6-b6db446012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EE6F0C-9F06-4D6A-867A-09BBDD32D2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55ce4-b54b-4112-8d13-56bd7d8d7947"/>
    <ds:schemaRef ds:uri="c8544c46-46d9-4bb1-aaa6-b6db44601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9F633F-98EF-479E-B49B-88885FDC8F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06A939-017F-46C3-81DA-1E48E7049C0B}">
  <ds:schemaRefs>
    <ds:schemaRef ds:uri="http://purl.org/dc/elements/1.1/"/>
    <ds:schemaRef ds:uri="4af55ce4-b54b-4112-8d13-56bd7d8d794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c8544c46-46d9-4bb1-aaa6-b6db4460120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De Sousa Santos</dc:creator>
  <cp:lastModifiedBy>Guilherme De Sousa Santos</cp:lastModifiedBy>
  <cp:revision>2</cp:revision>
  <dcterms:created xsi:type="dcterms:W3CDTF">2021-08-31T19:34:50Z</dcterms:created>
  <dcterms:modified xsi:type="dcterms:W3CDTF">2021-09-02T20:32:06Z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0x010100F4D08F36CBC8894EAC437BEABC2B6B53</vt:lpwstr>
  </property>
</Properties>
</file>