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375E-F596-4182-AC88-1216424FE4D9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AB5A-18B7-4B55-88F5-BB0973AF34D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 que é Mapa de Empatia e o passo a passo para criar 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68" y="-1992"/>
            <a:ext cx="9713264" cy="68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/>
          <p:cNvSpPr/>
          <p:nvPr/>
        </p:nvSpPr>
        <p:spPr>
          <a:xfrm>
            <a:off x="2756453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Sempre existirá trabalha</a:t>
            </a:r>
            <a:endParaRPr lang="pt-BR" sz="1200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2756453" y="303250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seguro</a:t>
            </a:r>
            <a:endParaRPr lang="pt-BR" sz="1200" dirty="0"/>
          </a:p>
        </p:txBody>
      </p:sp>
      <p:sp>
        <p:nvSpPr>
          <p:cNvPr id="9" name="Retângulo: Cantos Arredondados 8"/>
          <p:cNvSpPr/>
          <p:nvPr/>
        </p:nvSpPr>
        <p:spPr>
          <a:xfrm>
            <a:off x="2776330" y="221596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Estressante procura de oportunidades</a:t>
            </a:r>
            <a:endParaRPr lang="pt-BR" sz="1200" dirty="0"/>
          </a:p>
        </p:txBody>
      </p:sp>
      <p:sp>
        <p:nvSpPr>
          <p:cNvPr id="11" name="Retângulo: Cantos Arredondados 10"/>
          <p:cNvSpPr/>
          <p:nvPr/>
        </p:nvSpPr>
        <p:spPr>
          <a:xfrm>
            <a:off x="1921132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Reconhecimento</a:t>
            </a:r>
            <a:endParaRPr lang="pt-BR" sz="1200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1530626" y="384904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corrido</a:t>
            </a:r>
            <a:endParaRPr lang="pt-BR" sz="1200" dirty="0"/>
          </a:p>
        </p:txBody>
      </p:sp>
      <p:sp>
        <p:nvSpPr>
          <p:cNvPr id="13" name="Retângulo: Cantos Arredondados 12"/>
          <p:cNvSpPr/>
          <p:nvPr/>
        </p:nvSpPr>
        <p:spPr>
          <a:xfrm>
            <a:off x="7672721" y="308188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Poucas oportunidades</a:t>
            </a:r>
            <a:endParaRPr lang="pt-BR" sz="1200" dirty="0"/>
          </a:p>
        </p:txBody>
      </p:sp>
      <p:sp>
        <p:nvSpPr>
          <p:cNvPr id="14" name="Retângulo: Cantos Arredondados 13"/>
          <p:cNvSpPr/>
          <p:nvPr/>
        </p:nvSpPr>
        <p:spPr>
          <a:xfrm>
            <a:off x="9057571" y="38046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Clientes fieis</a:t>
            </a:r>
            <a:endParaRPr lang="pt-BR" sz="1200" dirty="0"/>
          </a:p>
        </p:txBody>
      </p:sp>
      <p:sp>
        <p:nvSpPr>
          <p:cNvPr id="15" name="Retângulo: Cantos Arredondados 14"/>
          <p:cNvSpPr/>
          <p:nvPr/>
        </p:nvSpPr>
        <p:spPr>
          <a:xfrm>
            <a:off x="7672721" y="213411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Baixa remuneração</a:t>
            </a:r>
            <a:endParaRPr lang="pt-BR" sz="1200" dirty="0"/>
          </a:p>
        </p:txBody>
      </p:sp>
      <p:sp>
        <p:nvSpPr>
          <p:cNvPr id="16" name="Retângulo: Cantos Arredondados 15"/>
          <p:cNvSpPr/>
          <p:nvPr/>
        </p:nvSpPr>
        <p:spPr>
          <a:xfrm>
            <a:off x="9057571" y="1411394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Difícil arrumar novos clientes</a:t>
            </a:r>
            <a:endParaRPr lang="pt-BR" sz="1200" dirty="0"/>
          </a:p>
        </p:txBody>
      </p:sp>
      <p:sp>
        <p:nvSpPr>
          <p:cNvPr id="17" name="Retângulo: Cantos Arredondados 16"/>
          <p:cNvSpPr/>
          <p:nvPr/>
        </p:nvSpPr>
        <p:spPr>
          <a:xfrm>
            <a:off x="6195102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 sinto em casa</a:t>
            </a:r>
            <a:endParaRPr lang="pt-BR" sz="1200" dirty="0"/>
          </a:p>
        </p:txBody>
      </p:sp>
      <p:sp>
        <p:nvSpPr>
          <p:cNvPr id="18" name="Retângulo: Cantos Arredondados 17"/>
          <p:cNvSpPr/>
          <p:nvPr/>
        </p:nvSpPr>
        <p:spPr>
          <a:xfrm>
            <a:off x="7864876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Cansativo</a:t>
            </a:r>
            <a:endParaRPr lang="pt-BR" sz="1200" dirty="0"/>
          </a:p>
        </p:txBody>
      </p:sp>
      <p:sp>
        <p:nvSpPr>
          <p:cNvPr id="19" name="Retângulo: Cantos Arredondados 18"/>
          <p:cNvSpPr/>
          <p:nvPr/>
        </p:nvSpPr>
        <p:spPr>
          <a:xfrm>
            <a:off x="4446104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Medo de não ter emprego</a:t>
            </a:r>
            <a:endParaRPr lang="pt-BR" sz="1200" dirty="0"/>
          </a:p>
        </p:txBody>
      </p:sp>
      <p:sp>
        <p:nvSpPr>
          <p:cNvPr id="20" name="Retângulo: Cantos Arredondados 19"/>
          <p:cNvSpPr/>
          <p:nvPr/>
        </p:nvSpPr>
        <p:spPr>
          <a:xfrm>
            <a:off x="4147786" y="5998493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Tempo excessivo de trabalho</a:t>
            </a:r>
            <a:endParaRPr lang="pt-BR" sz="1200" dirty="0"/>
          </a:p>
        </p:txBody>
      </p:sp>
      <p:sp>
        <p:nvSpPr>
          <p:cNvPr id="21" name="Retângulo: Cantos Arredondados 20"/>
          <p:cNvSpPr/>
          <p:nvPr/>
        </p:nvSpPr>
        <p:spPr>
          <a:xfrm>
            <a:off x="4147786" y="533333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Incerteza de clientes fixos</a:t>
            </a:r>
            <a:endParaRPr lang="pt-BR" sz="1200" dirty="0"/>
          </a:p>
        </p:txBody>
      </p:sp>
      <p:sp>
        <p:nvSpPr>
          <p:cNvPr id="22" name="Retângulo: Cantos Arredondados 21"/>
          <p:cNvSpPr/>
          <p:nvPr/>
        </p:nvSpPr>
        <p:spPr>
          <a:xfrm>
            <a:off x="8872330" y="534378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Muitos clientes</a:t>
            </a:r>
            <a:endParaRPr lang="pt-BR" sz="1200" dirty="0"/>
          </a:p>
        </p:txBody>
      </p:sp>
      <p:sp>
        <p:nvSpPr>
          <p:cNvPr id="23" name="Retângulo: Cantos Arredondados 22"/>
          <p:cNvSpPr/>
          <p:nvPr/>
        </p:nvSpPr>
        <p:spPr>
          <a:xfrm>
            <a:off x="8872330" y="5998493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Registro de carteira</a:t>
            </a:r>
            <a:endParaRPr lang="pt-BR" sz="1200" dirty="0"/>
          </a:p>
        </p:txBody>
      </p:sp>
      <p:sp>
        <p:nvSpPr>
          <p:cNvPr id="24" name="Retângulo: Cantos Arredondados 23"/>
          <p:cNvSpPr/>
          <p:nvPr/>
        </p:nvSpPr>
        <p:spPr>
          <a:xfrm>
            <a:off x="6645676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Consistência</a:t>
            </a:r>
            <a:endParaRPr lang="pt-BR" sz="1200" dirty="0"/>
          </a:p>
        </p:txBody>
      </p:sp>
      <p:sp>
        <p:nvSpPr>
          <p:cNvPr id="25" name="Retângulo: Cantos Arredondados 24"/>
          <p:cNvSpPr/>
          <p:nvPr/>
        </p:nvSpPr>
        <p:spPr>
          <a:xfrm>
            <a:off x="6195102" y="422393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Melhorar remuneração</a:t>
            </a:r>
            <a:endParaRPr lang="pt-BR" sz="1200" dirty="0"/>
          </a:p>
        </p:txBody>
      </p:sp>
      <p:sp>
        <p:nvSpPr>
          <p:cNvPr id="26" name="Retângulo: Cantos Arredondados 25"/>
          <p:cNvSpPr/>
          <p:nvPr/>
        </p:nvSpPr>
        <p:spPr>
          <a:xfrm>
            <a:off x="7864876" y="4634757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Escuto musica</a:t>
            </a:r>
            <a:endParaRPr lang="pt-BR" sz="1200" dirty="0"/>
          </a:p>
        </p:txBody>
      </p:sp>
      <p:sp>
        <p:nvSpPr>
          <p:cNvPr id="27" name="Retângulo: Cantos Arredondados 26"/>
          <p:cNvSpPr/>
          <p:nvPr/>
        </p:nvSpPr>
        <p:spPr>
          <a:xfrm>
            <a:off x="4485716" y="42345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Procuro trabalhos</a:t>
            </a:r>
            <a:endParaRPr lang="pt-BR" sz="1200" dirty="0"/>
          </a:p>
        </p:txBody>
      </p:sp>
      <p:sp>
        <p:nvSpPr>
          <p:cNvPr id="28" name="Retângulo: Cantos Arredondados 27"/>
          <p:cNvSpPr/>
          <p:nvPr/>
        </p:nvSpPr>
        <p:spPr>
          <a:xfrm>
            <a:off x="2776330" y="461832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Muito difícil</a:t>
            </a:r>
            <a:endParaRPr lang="pt-BR" sz="1200" dirty="0"/>
          </a:p>
        </p:txBody>
      </p:sp>
      <p:sp>
        <p:nvSpPr>
          <p:cNvPr id="2" name="Retângulo: Cantos Arredondados 1"/>
          <p:cNvSpPr/>
          <p:nvPr/>
        </p:nvSpPr>
        <p:spPr>
          <a:xfrm>
            <a:off x="1523999" y="1560271"/>
            <a:ext cx="1626703" cy="620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Trabalho cansativo</a:t>
            </a:r>
            <a:endParaRPr lang="pt-BR" sz="1200" dirty="0"/>
          </a:p>
        </p:txBody>
      </p:sp>
      <p:sp>
        <p:nvSpPr>
          <p:cNvPr id="3" name="Text Box 2"/>
          <p:cNvSpPr txBox="1"/>
          <p:nvPr/>
        </p:nvSpPr>
        <p:spPr>
          <a:xfrm>
            <a:off x="2150110" y="116205"/>
            <a:ext cx="1459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Maria</a:t>
            </a:r>
            <a:endParaRPr lang="pt-PT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495165" y="101600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entre 30 e 60 anos</a:t>
            </a:r>
            <a:endParaRPr lang="pt-P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 que é Mapa de Empatia e o passo a passo para criar 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368" y="-1992"/>
            <a:ext cx="9713264" cy="685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/>
          <p:cNvSpPr/>
          <p:nvPr/>
        </p:nvSpPr>
        <p:spPr>
          <a:xfrm>
            <a:off x="2756453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Sentimento de alivio</a:t>
            </a:r>
            <a:endParaRPr lang="pt-BR" sz="1200" dirty="0"/>
          </a:p>
        </p:txBody>
      </p:sp>
      <p:sp>
        <p:nvSpPr>
          <p:cNvPr id="6" name="Retângulo: Cantos Arredondados 5"/>
          <p:cNvSpPr/>
          <p:nvPr/>
        </p:nvSpPr>
        <p:spPr>
          <a:xfrm>
            <a:off x="2756453" y="303250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Oportunidade</a:t>
            </a:r>
            <a:endParaRPr lang="pt-BR" sz="1200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2776330" y="221596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Discriminação</a:t>
            </a:r>
            <a:endParaRPr lang="pt-BR" sz="1200" dirty="0"/>
          </a:p>
        </p:txBody>
      </p:sp>
      <p:sp>
        <p:nvSpPr>
          <p:cNvPr id="8" name="Retângulo: Cantos Arredondados 7"/>
          <p:cNvSpPr/>
          <p:nvPr/>
        </p:nvSpPr>
        <p:spPr>
          <a:xfrm>
            <a:off x="1921132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Falta de capricho</a:t>
            </a:r>
            <a:endParaRPr lang="pt-BR" sz="1200" dirty="0"/>
          </a:p>
        </p:txBody>
      </p:sp>
      <p:sp>
        <p:nvSpPr>
          <p:cNvPr id="9" name="Retângulo: Cantos Arredondados 8"/>
          <p:cNvSpPr/>
          <p:nvPr/>
        </p:nvSpPr>
        <p:spPr>
          <a:xfrm>
            <a:off x="1530626" y="384904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Insubstituível</a:t>
            </a:r>
            <a:endParaRPr lang="pt-BR" sz="1200" dirty="0"/>
          </a:p>
        </p:txBody>
      </p:sp>
      <p:sp>
        <p:nvSpPr>
          <p:cNvPr id="10" name="Retângulo: Cantos Arredondados 9"/>
          <p:cNvSpPr/>
          <p:nvPr/>
        </p:nvSpPr>
        <p:spPr>
          <a:xfrm>
            <a:off x="7672721" y="308188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Necessidade de trabalhar (domesticas)</a:t>
            </a:r>
            <a:endParaRPr lang="pt-BR" sz="1200" dirty="0"/>
          </a:p>
        </p:txBody>
      </p:sp>
      <p:sp>
        <p:nvSpPr>
          <p:cNvPr id="11" name="Retângulo: Cantos Arredondados 10"/>
          <p:cNvSpPr/>
          <p:nvPr/>
        </p:nvSpPr>
        <p:spPr>
          <a:xfrm>
            <a:off x="9057571" y="38046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Sem formação básica</a:t>
            </a:r>
            <a:endParaRPr lang="pt-BR" sz="1200" dirty="0"/>
          </a:p>
        </p:txBody>
      </p:sp>
      <p:sp>
        <p:nvSpPr>
          <p:cNvPr id="12" name="Retângulo: Cantos Arredondados 11"/>
          <p:cNvSpPr/>
          <p:nvPr/>
        </p:nvSpPr>
        <p:spPr>
          <a:xfrm>
            <a:off x="7672721" y="2134119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Desvalorização</a:t>
            </a:r>
            <a:endParaRPr lang="pt-BR" sz="1200" dirty="0"/>
          </a:p>
        </p:txBody>
      </p:sp>
      <p:sp>
        <p:nvSpPr>
          <p:cNvPr id="13" name="Retângulo: Cantos Arredondados 12"/>
          <p:cNvSpPr/>
          <p:nvPr/>
        </p:nvSpPr>
        <p:spPr>
          <a:xfrm>
            <a:off x="9057571" y="1411394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Necessidade de ter (contratantes)</a:t>
            </a:r>
            <a:endParaRPr lang="pt-BR" sz="1200" dirty="0"/>
          </a:p>
        </p:txBody>
      </p:sp>
      <p:sp>
        <p:nvSpPr>
          <p:cNvPr id="14" name="Retângulo: Cantos Arredondados 13"/>
          <p:cNvSpPr/>
          <p:nvPr/>
        </p:nvSpPr>
        <p:spPr>
          <a:xfrm>
            <a:off x="6195102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Eficácia</a:t>
            </a:r>
            <a:endParaRPr lang="pt-BR" sz="1200" dirty="0"/>
          </a:p>
        </p:txBody>
      </p:sp>
      <p:sp>
        <p:nvSpPr>
          <p:cNvPr id="15" name="Retângulo: Cantos Arredondados 14"/>
          <p:cNvSpPr/>
          <p:nvPr/>
        </p:nvSpPr>
        <p:spPr>
          <a:xfrm>
            <a:off x="7864876" y="62285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Auxilio</a:t>
            </a:r>
            <a:endParaRPr lang="pt-BR" sz="1200" dirty="0"/>
          </a:p>
        </p:txBody>
      </p:sp>
      <p:sp>
        <p:nvSpPr>
          <p:cNvPr id="16" name="Retângulo: Cantos Arredondados 15"/>
          <p:cNvSpPr/>
          <p:nvPr/>
        </p:nvSpPr>
        <p:spPr>
          <a:xfrm>
            <a:off x="4446104" y="109996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Incapaz</a:t>
            </a:r>
            <a:endParaRPr lang="pt-BR" sz="1200" dirty="0"/>
          </a:p>
        </p:txBody>
      </p:sp>
      <p:sp>
        <p:nvSpPr>
          <p:cNvPr id="17" name="Retângulo: Cantos Arredondados 16"/>
          <p:cNvSpPr/>
          <p:nvPr/>
        </p:nvSpPr>
        <p:spPr>
          <a:xfrm>
            <a:off x="4150738" y="581966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Desconhecer a doméstica</a:t>
            </a:r>
            <a:endParaRPr lang="pt-BR" sz="1200" dirty="0"/>
          </a:p>
        </p:txBody>
      </p:sp>
      <p:sp>
        <p:nvSpPr>
          <p:cNvPr id="18" name="Retângulo: Cantos Arredondados 17"/>
          <p:cNvSpPr/>
          <p:nvPr/>
        </p:nvSpPr>
        <p:spPr>
          <a:xfrm>
            <a:off x="8875282" y="5826255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Ter com quem contar</a:t>
            </a:r>
            <a:endParaRPr lang="pt-BR" sz="1200" dirty="0"/>
          </a:p>
        </p:txBody>
      </p:sp>
      <p:sp>
        <p:nvSpPr>
          <p:cNvPr id="19" name="Retângulo: Cantos Arredondados 18"/>
          <p:cNvSpPr/>
          <p:nvPr/>
        </p:nvSpPr>
        <p:spPr>
          <a:xfrm>
            <a:off x="6645676" y="5823416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Organização</a:t>
            </a:r>
            <a:endParaRPr lang="pt-BR" sz="1200" dirty="0"/>
          </a:p>
        </p:txBody>
      </p:sp>
      <p:sp>
        <p:nvSpPr>
          <p:cNvPr id="20" name="Retângulo: Cantos Arredondados 19"/>
          <p:cNvSpPr/>
          <p:nvPr/>
        </p:nvSpPr>
        <p:spPr>
          <a:xfrm>
            <a:off x="6195102" y="4223932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Desconfio de domésticas desconhecidas</a:t>
            </a:r>
            <a:endParaRPr lang="pt-BR" sz="1200" dirty="0"/>
          </a:p>
        </p:txBody>
      </p:sp>
      <p:sp>
        <p:nvSpPr>
          <p:cNvPr id="21" name="Retângulo: Cantos Arredondados 20"/>
          <p:cNvSpPr/>
          <p:nvPr/>
        </p:nvSpPr>
        <p:spPr>
          <a:xfrm>
            <a:off x="7864876" y="4634757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Indico a amizades</a:t>
            </a:r>
            <a:endParaRPr lang="pt-BR" sz="1200" dirty="0"/>
          </a:p>
        </p:txBody>
      </p:sp>
      <p:sp>
        <p:nvSpPr>
          <p:cNvPr id="22" name="Retângulo: Cantos Arredondados 21"/>
          <p:cNvSpPr/>
          <p:nvPr/>
        </p:nvSpPr>
        <p:spPr>
          <a:xfrm>
            <a:off x="4485716" y="4234511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Verifico indicações</a:t>
            </a:r>
            <a:endParaRPr lang="pt-BR" sz="1200" dirty="0"/>
          </a:p>
        </p:txBody>
      </p:sp>
      <p:sp>
        <p:nvSpPr>
          <p:cNvPr id="23" name="Retângulo: Cantos Arredondados 22"/>
          <p:cNvSpPr/>
          <p:nvPr/>
        </p:nvSpPr>
        <p:spPr>
          <a:xfrm>
            <a:off x="2776330" y="4618328"/>
            <a:ext cx="1669774" cy="622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Pouco reconhecimento no Brasil</a:t>
            </a:r>
            <a:endParaRPr lang="pt-BR" sz="1200" dirty="0"/>
          </a:p>
        </p:txBody>
      </p:sp>
      <p:sp>
        <p:nvSpPr>
          <p:cNvPr id="24" name="Retângulo: Cantos Arredondados 23"/>
          <p:cNvSpPr/>
          <p:nvPr/>
        </p:nvSpPr>
        <p:spPr>
          <a:xfrm>
            <a:off x="1523999" y="1560271"/>
            <a:ext cx="1626703" cy="6205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Emprego mal remunerado</a:t>
            </a:r>
            <a:endParaRPr lang="pt-BR" sz="1200" dirty="0"/>
          </a:p>
        </p:txBody>
      </p:sp>
      <p:sp>
        <p:nvSpPr>
          <p:cNvPr id="2" name="Text Box 1"/>
          <p:cNvSpPr txBox="1"/>
          <p:nvPr/>
        </p:nvSpPr>
        <p:spPr>
          <a:xfrm>
            <a:off x="2125980" y="150495"/>
            <a:ext cx="1551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Dulce</a:t>
            </a:r>
            <a:endParaRPr lang="pt-PT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453890" y="136525"/>
            <a:ext cx="263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entre 30 e 50 anos</a:t>
            </a:r>
            <a:endParaRPr lang="pt-PT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Presentation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Trebuchet MS</vt:lpstr>
      <vt:lpstr>微软雅黑</vt:lpstr>
      <vt:lpstr>Arial Unicode MS</vt:lpstr>
      <vt:lpstr>Calibri Light</vt:lpstr>
      <vt:lpstr>Tema do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De Sousa Santos</dc:creator>
  <cp:lastModifiedBy>aluno</cp:lastModifiedBy>
  <cp:revision>3</cp:revision>
  <dcterms:created xsi:type="dcterms:W3CDTF">2021-09-02T21:20:12Z</dcterms:created>
  <dcterms:modified xsi:type="dcterms:W3CDTF">2021-09-02T21:20:12Z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0x010100F4D08F36CBC8894EAC437BEABC2B6B53</vt:lpwstr>
  </property>
  <property fmtid="{D5CDD505-2E9C-101B-9397-08002B2CF9AE}" pid="3" name="KSOProductBuildVer">
    <vt:lpwstr>1033-11.1.0.9080</vt:lpwstr>
  </property>
</Properties>
</file>