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7" r:id="rId6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3442950" cy="7560945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mover o slide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DE8802BB-4020-4C9D-A9AC-19EC5A0057B1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38D4D1CD-CBE2-477E-8EB9-C4705BDC9320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49B0AB57-F86C-47DD-9AC7-27548D2203C3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1F34C468-35B1-4267-A4B4-69D87EF5804D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4B0C6F5C-7924-4D4F-A686-8770983811E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556F458-B7E1-4EB9-AE37-0A2A652C94A5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556F458-B7E1-4EB9-AE37-0A2A652C94A5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DBF94F0-C616-4ACC-AEFA-FAD78035F7F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0FDBD7A2-26F0-40D7-ACA5-7BDA3EC2B5D3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B192478A-9DD8-440B-8B67-85415567487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8A45A244-D4A5-4EF0-9CD2-96592233FAC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92045702-7DAE-4443-9816-3DBCFF0181F1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32DAA2A0-1255-436F-A315-25DC547061F8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62D88136-8872-485A-9AB6-C63C4DE7E3CE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C6C07104-08C6-4E85-AA44-A1ECDCF98919}" type="slidenum"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360"/>
            <a:ext cx="3895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36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360"/>
            <a:ext cx="1209816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2680" cy="740304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655120" y="0"/>
            <a:ext cx="4786560" cy="631224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3408480"/>
            <a:ext cx="3910320" cy="415188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3031560" y="3630600"/>
            <a:ext cx="1104480" cy="249912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856720" y="1057320"/>
            <a:ext cx="1100520" cy="248652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Imagem 8"/>
          <p:cNvPicPr/>
          <p:nvPr/>
        </p:nvPicPr>
        <p:blipFill>
          <a:blip r:embed="rId13"/>
          <a:stretch>
            <a:fillRect/>
          </a:stretch>
        </p:blipFill>
        <p:spPr>
          <a:xfrm>
            <a:off x="4002840" y="2990520"/>
            <a:ext cx="5436000" cy="161064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040" cy="756036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7760" cy="756036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160" cy="307548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312040" y="2138400"/>
            <a:ext cx="2262600" cy="66996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48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7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- 29/0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Site intitucional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login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tela de  cadastro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Dashboard no 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mapa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modal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Timeline automatico no jira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MIgração trello para jira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Upgrade do login(ORM)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5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 de serviços abertos 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Criar hook de cadastro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Toast de erro/sucesso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9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8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- 06/10/2021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92480" y="1106640"/>
            <a:ext cx="302724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 navegável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Termino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Login/logof configurado para (ORM)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Upgrade no protótipo figma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Back 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Padrão de projeto definido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Definição dos preços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contato no figma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7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Ultimas ajustes no figma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8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3636000" y="1084320"/>
            <a:ext cx="302724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Segundo passo do cadastro contratada/contratante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cadastro de endereço no figma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Mudança de escopo para contratar na redondeza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9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- 13/10/2021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2480" y="110664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Guia de arquitetura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Telas do Figma terminadas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navegável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CRUDs no back-end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Estudo de deploy no Vercel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11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10 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495000" y="118332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planilha UAT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Entrega da sprint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Classe de exportação csv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Sprint review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16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as telas em react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o diagrama de solução versão especificada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8 telas para terminar no react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7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24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11 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/11/2021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95000" y="1183320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contato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do site institucional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login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diagrama de componhentes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CRUD avaliação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tela de Dashboard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da tela de cadastrar serviço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Inicios dos componhentes de avisos no front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35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as classes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Propriedade,avaliação, comentário,notificação, avaliação,Trabalho,ListOBj,Log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as telas em react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diagrama de solução versão especificada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8 telas para terminar no react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a tela de Dashboard no front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6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12 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alt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10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/11/2021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495000" y="1111565"/>
            <a:ext cx="62031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Planilha UAT de cadastro contratada</a:t>
            </a:r>
            <a:endParaRPr lang="pt-PT" sz="13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Planilha UAT de cadastro contratante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diagrama de componentes atualizado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cadastro de serviço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Dashboard contratante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Tela de Dashboard contratada em React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Banco de dados integrados 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Regra de tratamento de dados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335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Backend as classes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notificação,ListOBj,Log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Terminar o diagrama de solução versão especificada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4 telas para terminar no react(Dados bancarios)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fazer 11 componentes em react</a:t>
                      </a:r>
                      <a:endParaRPr lang="pt-PT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sz="1400" b="0" strike="noStrike" spc="-1">
                          <a:latin typeface="Times New Roman" panose="02020603050405020304"/>
                        </a:rPr>
                        <a:t>White paper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6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Reunião Semanal 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Status Report do Projeto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Solução para contratação de domésticas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Data: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07/09/2021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IClean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Professor.: Alexander Barreira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Membros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4840" cy="280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Carlos Gomes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Souza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Soares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Leonardo Victor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Lucas Yudi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Roberto Gomes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1 - 12/08/2021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  <p:graphicFrame>
        <p:nvGraphicFramePr>
          <p:cNvPr id="147" name="Table 14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Configuração do Github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Personas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LLD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Contextualização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User Stories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Lean UX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2 - 19/08/2021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 que foi superado na última semana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das Proto-Personas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5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Storyboard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Mapa de empatia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Jornada do Usuário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DER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Caso de Uso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BPMN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Protótipo de Tela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0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9715680" y="514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api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do mapa de empatia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DER  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7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9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9221400" y="29340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2" name="CustomShape 21"/>
          <p:cNvSpPr/>
          <p:nvPr/>
        </p:nvSpPr>
        <p:spPr>
          <a:xfrm>
            <a:off x="10196280" y="28368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1189160" y="29772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12155760" y="297720"/>
            <a:ext cx="214920" cy="21492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4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Storyboard finalizado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Conclusão do diagrama de classes</a:t>
            </a:r>
            <a:endParaRPr lang="pt-BR" sz="1330" b="0" strike="noStrike" spc="-1">
              <a:latin typeface="Arial" panose="020B0604020202020204"/>
            </a:endParaRPr>
          </a:p>
          <a:p>
            <a:pPr marL="252095" lvl="1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BPMN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01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2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Entrega da sprint 1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escopo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Reformular 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Atividade do Gerson (Usabilidade)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como sera registrado as mudanças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469800" y="185400"/>
            <a:ext cx="12097080" cy="79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92480" y="1106640"/>
            <a:ext cx="6206760" cy="22348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front em ReactJS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das telas no Figma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Atividade de diagrama de solução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Restruturação do Product Backlog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do Sprint Backlog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3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Continuar o Front em React 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telas 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0" name="CustomShape 8"/>
          <p:cNvSpPr/>
          <p:nvPr/>
        </p:nvSpPr>
        <p:spPr>
          <a:xfrm>
            <a:off x="118227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1193840" y="29808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"/>
          <p:cNvSpPr/>
          <p:nvPr/>
        </p:nvSpPr>
        <p:spPr>
          <a:xfrm>
            <a:off x="1085256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985428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89341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844344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4"/>
          <p:cNvSpPr/>
          <p:nvPr/>
        </p:nvSpPr>
        <p:spPr>
          <a:xfrm>
            <a:off x="8125920" y="576360"/>
            <a:ext cx="898560" cy="178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9226080" y="28260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6"/>
          <p:cNvSpPr/>
          <p:nvPr/>
        </p:nvSpPr>
        <p:spPr>
          <a:xfrm>
            <a:off x="12156120" y="27864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7"/>
          <p:cNvSpPr/>
          <p:nvPr/>
        </p:nvSpPr>
        <p:spPr>
          <a:xfrm>
            <a:off x="10188000" y="288360"/>
            <a:ext cx="210240" cy="2106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8"/>
          <p:cNvSpPr/>
          <p:nvPr/>
        </p:nvSpPr>
        <p:spPr>
          <a:xfrm>
            <a:off x="8017560" y="180360"/>
            <a:ext cx="4936680" cy="6177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9"/>
          <p:cNvSpPr/>
          <p:nvPr/>
        </p:nvSpPr>
        <p:spPr>
          <a:xfrm>
            <a:off x="9554400" y="40680"/>
            <a:ext cx="1477080" cy="210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5596</Words>
  <Application>WPS Presentation</Application>
  <PresentationFormat/>
  <Paragraphs>487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Exo 2</vt:lpstr>
      <vt:lpstr>Gubbi</vt:lpstr>
      <vt:lpstr>DejaVu Sans</vt:lpstr>
      <vt:lpstr>Simplon Oi Headline</vt:lpstr>
      <vt:lpstr>Simplon BP Bold</vt:lpstr>
      <vt:lpstr>Calibri</vt:lpstr>
      <vt:lpstr>微软雅黑</vt:lpstr>
      <vt:lpstr>Arial Unicode MS</vt:lpstr>
      <vt:lpstr>Trebuchet MS</vt:lpstr>
      <vt:lpstr>Droid Sans Fallback</vt:lpstr>
      <vt:lpstr>Times New Roman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410</cp:revision>
  <dcterms:created xsi:type="dcterms:W3CDTF">2021-11-11T20:40:58Z</dcterms:created>
  <dcterms:modified xsi:type="dcterms:W3CDTF">2021-11-11T20:40:58Z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</Properties>
</file>