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3442950" cy="7561262"/>
  <p:notesSz cx="7104062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30F985C-6014-4BDC-8FB6-F6D863ED5422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19120" cy="3834720"/>
          </a:xfrm>
          <a:prstGeom prst="rect">
            <a:avLst/>
          </a:prstGeom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0440" cy="46026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4024080" y="972108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1F6B9AFE-5619-4A28-A360-758A3833DE09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19120" cy="3834720"/>
          </a:xfrm>
          <a:prstGeom prst="rect">
            <a:avLst/>
          </a:prstGeom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0440" cy="46026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4024080" y="972108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B17184A6-E395-4D13-8980-EA9E69B6321F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19120" cy="383472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0440" cy="46026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4024080" y="972108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993A6587-3584-44C9-BB0F-0C2EA114B013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19120" cy="383472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0440" cy="46026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4024080" y="972108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601EE206-CE03-47CE-82FA-06C9DF1BD9E8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19120" cy="383472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0440" cy="46026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4024080" y="972108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D7D8C780-69C1-4B53-9C8A-26887DD5D708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19120" cy="3834720"/>
          </a:xfrm>
          <a:prstGeom prst="rect">
            <a:avLst/>
          </a:prstGeom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0440" cy="46026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4024080" y="972108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FF67741D-8820-474E-8806-DC55EEB32396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19120" cy="3834720"/>
          </a:xfrm>
          <a:prstGeom prst="rect">
            <a:avLst/>
          </a:prstGeom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0440" cy="460260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4024080" y="972108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D3238C79-8C3E-49BA-B9D5-56266D136F28}" type="slidenum">
              <a:rPr b="0" lang="pt-BR" sz="13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57320"/>
            <a:ext cx="4790880" cy="7401240"/>
          </a:xfrm>
          <a:custGeom>
            <a:avLst/>
            <a:gdLst/>
            <a:ahLst/>
            <a:rect l="l" t="t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8655120" y="0"/>
            <a:ext cx="4784760" cy="6310440"/>
          </a:xfrm>
          <a:custGeom>
            <a:avLst/>
            <a:gdLst/>
            <a:ahLst/>
            <a:rect l="l" t="t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3408480"/>
            <a:ext cx="3908520" cy="4150080"/>
          </a:xfrm>
          <a:custGeom>
            <a:avLst/>
            <a:gdLst/>
            <a:ahLst/>
            <a:rect l="l" t="t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3031560" y="3630600"/>
            <a:ext cx="1102680" cy="2497320"/>
          </a:xfrm>
          <a:custGeom>
            <a:avLst/>
            <a:gdLst/>
            <a:ahLst/>
            <a:rect l="l" t="t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856720" y="1057320"/>
            <a:ext cx="1098720" cy="2484720"/>
          </a:xfrm>
          <a:custGeom>
            <a:avLst/>
            <a:gdLst/>
            <a:ahLst/>
            <a:rect l="l" t="t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Imagem 8" descr=""/>
          <p:cNvPicPr/>
          <p:nvPr/>
        </p:nvPicPr>
        <p:blipFill>
          <a:blip r:embed="rId2"/>
          <a:stretch/>
        </p:blipFill>
        <p:spPr>
          <a:xfrm>
            <a:off x="4002840" y="2990520"/>
            <a:ext cx="5434200" cy="1608840"/>
          </a:xfrm>
          <a:prstGeom prst="rect">
            <a:avLst/>
          </a:prstGeom>
          <a:ln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3440240" cy="7558560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-10080" y="0"/>
            <a:ext cx="7995960" cy="7558560"/>
          </a:xfrm>
          <a:custGeom>
            <a:avLst/>
            <a:gdLst/>
            <a:ahLst/>
            <a:rect l="l" t="t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3"/>
          <p:cNvSpPr/>
          <p:nvPr/>
        </p:nvSpPr>
        <p:spPr>
          <a:xfrm>
            <a:off x="5783400" y="1927080"/>
            <a:ext cx="1350360" cy="3073680"/>
          </a:xfrm>
          <a:custGeom>
            <a:avLst/>
            <a:gdLst/>
            <a:ahLst/>
            <a:rect l="l" t="t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Imagem 7" descr=""/>
          <p:cNvPicPr/>
          <p:nvPr/>
        </p:nvPicPr>
        <p:blipFill>
          <a:blip r:embed="rId2"/>
          <a:stretch/>
        </p:blipFill>
        <p:spPr>
          <a:xfrm>
            <a:off x="8312040" y="2138400"/>
            <a:ext cx="2260800" cy="668160"/>
          </a:xfrm>
          <a:prstGeom prst="rect">
            <a:avLst/>
          </a:prstGeom>
          <a:ln>
            <a:noFill/>
          </a:ln>
        </p:spPr>
      </p:pic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135640" y="1404360"/>
            <a:ext cx="4613040" cy="28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pt-BR" sz="3000" spc="-1" strike="noStrike">
                <a:solidFill>
                  <a:srgbClr val="32b9cd"/>
                </a:solidFill>
                <a:latin typeface="Exo 2"/>
                <a:ea typeface="DejaVu Sans"/>
              </a:rPr>
              <a:t>Reunião Semanal 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135640" y="4212720"/>
            <a:ext cx="4613040" cy="28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Status </a:t>
            </a:r>
            <a:r>
              <a:rPr b="0" lang="en-US" sz="2000" spc="-1" strike="noStrike">
                <a:solidFill>
                  <a:srgbClr val="ffffff"/>
                </a:solidFill>
                <a:latin typeface="Exo 2"/>
                <a:ea typeface="DejaVu Sans"/>
              </a:rPr>
              <a:t>Report</a:t>
            </a: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 do Projeto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Solução para contratação de domésticas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Data: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07/09/2021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IClean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Professor.: Alexander Barreira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135640" y="1404360"/>
            <a:ext cx="4613040" cy="28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pt-BR" sz="3000" spc="-1" strike="noStrike">
                <a:solidFill>
                  <a:srgbClr val="32b9cd"/>
                </a:solidFill>
                <a:latin typeface="Exo 2"/>
                <a:ea typeface="DejaVu Sans"/>
              </a:rPr>
              <a:t>Membros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135640" y="4212720"/>
            <a:ext cx="4613040" cy="28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Carlos Gomes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Guilherme Souza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Guilherme Soares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Leonardo Victor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Lucas Yudi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DejaVu Sans"/>
              </a:rPr>
              <a:t>Roberto Gomes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804720" y="1106640"/>
            <a:ext cx="6206760" cy="22330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5" name="CustomShape 2"/>
          <p:cNvSpPr/>
          <p:nvPr/>
        </p:nvSpPr>
        <p:spPr>
          <a:xfrm>
            <a:off x="469800" y="185400"/>
            <a:ext cx="12095280" cy="79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79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SEMANA 1 - 07/02/2022</a:t>
            </a:r>
            <a:endParaRPr b="0" lang="pt-BR" sz="265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12640" y="868320"/>
            <a:ext cx="6183720" cy="235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6814440" y="868320"/>
            <a:ext cx="6192000" cy="235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507600" y="3418920"/>
            <a:ext cx="12502800" cy="235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496800" y="1106640"/>
            <a:ext cx="6204960" cy="22330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2000" indent="-249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Review da inovação</a:t>
            </a:r>
            <a:endParaRPr b="0" lang="pt-BR" sz="1330" spc="-1" strike="noStrike">
              <a:latin typeface="Arial"/>
            </a:endParaRPr>
          </a:p>
          <a:p>
            <a:pPr marL="252000" indent="-249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Definição da API para efetuar pagamento</a:t>
            </a:r>
            <a:endParaRPr b="0" lang="pt-BR" sz="1330" spc="-1" strike="noStrike">
              <a:latin typeface="Arial"/>
            </a:endParaRPr>
          </a:p>
          <a:p>
            <a:pPr marL="252000" indent="-249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Levantamento de entregáveis</a:t>
            </a:r>
            <a:endParaRPr b="0" lang="pt-BR" sz="1330" spc="-1" strike="noStrike">
              <a:latin typeface="Arial"/>
            </a:endParaRPr>
          </a:p>
          <a:p>
            <a:pPr marL="252000" indent="-249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Detalhamento do diferencial</a:t>
            </a:r>
            <a:endParaRPr b="0" lang="pt-BR" sz="1330" spc="-1" strike="noStrike">
              <a:latin typeface="Arial"/>
            </a:endParaRPr>
          </a:p>
          <a:p>
            <a:pPr marL="252000" indent="-249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Pesquisa de Mercado</a:t>
            </a:r>
            <a:endParaRPr b="0" lang="pt-BR" sz="1330" spc="-1" strike="noStrike">
              <a:latin typeface="Arial"/>
            </a:endParaRPr>
          </a:p>
          <a:p>
            <a:pPr marL="252000" indent="-249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Definições de papeis na equipe </a:t>
            </a: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</p:txBody>
      </p:sp>
      <p:graphicFrame>
        <p:nvGraphicFramePr>
          <p:cNvPr id="140" name="Table 7"/>
          <p:cNvGraphicFramePr/>
          <p:nvPr/>
        </p:nvGraphicFramePr>
        <p:xfrm>
          <a:off x="512640" y="3728160"/>
          <a:ext cx="1249524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 lvl="1" marL="252000" indent="-249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Manutenção de contexto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49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Levantamento de requisitos básicos da aplicação Mobile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49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Mapa de persona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49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Product Backlog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2000" indent="-249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Inicio do Figma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141" name="CustomShape 8"/>
          <p:cNvSpPr/>
          <p:nvPr/>
        </p:nvSpPr>
        <p:spPr>
          <a:xfrm>
            <a:off x="11822760" y="576360"/>
            <a:ext cx="896760" cy="1771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42" name="CustomShape 9"/>
          <p:cNvSpPr/>
          <p:nvPr/>
        </p:nvSpPr>
        <p:spPr>
          <a:xfrm>
            <a:off x="11193840" y="298080"/>
            <a:ext cx="208440" cy="2088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10"/>
          <p:cNvSpPr/>
          <p:nvPr/>
        </p:nvSpPr>
        <p:spPr>
          <a:xfrm>
            <a:off x="10852560" y="576360"/>
            <a:ext cx="896760" cy="1771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44" name="CustomShape 11"/>
          <p:cNvSpPr/>
          <p:nvPr/>
        </p:nvSpPr>
        <p:spPr>
          <a:xfrm>
            <a:off x="9854280" y="576360"/>
            <a:ext cx="896760" cy="1771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45" name="CustomShape 12"/>
          <p:cNvSpPr/>
          <p:nvPr/>
        </p:nvSpPr>
        <p:spPr>
          <a:xfrm>
            <a:off x="8934120" y="576360"/>
            <a:ext cx="896760" cy="1771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46" name="CustomShape 13"/>
          <p:cNvSpPr/>
          <p:nvPr/>
        </p:nvSpPr>
        <p:spPr>
          <a:xfrm>
            <a:off x="8443440" y="282600"/>
            <a:ext cx="208440" cy="20880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4"/>
          <p:cNvSpPr/>
          <p:nvPr/>
        </p:nvSpPr>
        <p:spPr>
          <a:xfrm>
            <a:off x="8125920" y="576360"/>
            <a:ext cx="896760" cy="1771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48" name="CustomShape 15"/>
          <p:cNvSpPr/>
          <p:nvPr/>
        </p:nvSpPr>
        <p:spPr>
          <a:xfrm>
            <a:off x="9226080" y="282600"/>
            <a:ext cx="208440" cy="2088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6"/>
          <p:cNvSpPr/>
          <p:nvPr/>
        </p:nvSpPr>
        <p:spPr>
          <a:xfrm>
            <a:off x="12156120" y="278640"/>
            <a:ext cx="208440" cy="2088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7"/>
          <p:cNvSpPr/>
          <p:nvPr/>
        </p:nvSpPr>
        <p:spPr>
          <a:xfrm>
            <a:off x="10188000" y="288360"/>
            <a:ext cx="208440" cy="2088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8"/>
          <p:cNvSpPr/>
          <p:nvPr/>
        </p:nvSpPr>
        <p:spPr>
          <a:xfrm>
            <a:off x="8017560" y="180360"/>
            <a:ext cx="4934880" cy="6159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9"/>
          <p:cNvSpPr/>
          <p:nvPr/>
        </p:nvSpPr>
        <p:spPr>
          <a:xfrm>
            <a:off x="9715680" y="51480"/>
            <a:ext cx="1475280" cy="2088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53" name="CustomShape 20"/>
          <p:cNvSpPr/>
          <p:nvPr/>
        </p:nvSpPr>
        <p:spPr>
          <a:xfrm>
            <a:off x="6801480" y="1106640"/>
            <a:ext cx="6204960" cy="22330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2000" indent="-249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b="0" lang="pt-BR" sz="1330" spc="-1" strike="noStrike">
              <a:latin typeface="Arial"/>
            </a:endParaRPr>
          </a:p>
          <a:p>
            <a:pPr marL="252000" indent="-249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804720" y="1106640"/>
            <a:ext cx="6206760" cy="22330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55" name="CustomShape 2"/>
          <p:cNvSpPr/>
          <p:nvPr/>
        </p:nvSpPr>
        <p:spPr>
          <a:xfrm>
            <a:off x="469800" y="185400"/>
            <a:ext cx="12095280" cy="79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79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SEMANA 2 - 15/02/2022</a:t>
            </a:r>
            <a:endParaRPr b="0" lang="pt-BR" sz="265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512640" y="868320"/>
            <a:ext cx="6183720" cy="235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6814440" y="868320"/>
            <a:ext cx="6192000" cy="235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507600" y="3418920"/>
            <a:ext cx="12502800" cy="235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496800" y="1106640"/>
            <a:ext cx="6204960" cy="22330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1640" indent="-249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Mapa de persona contratante</a:t>
            </a:r>
            <a:endParaRPr b="0" lang="pt-BR" sz="1300" spc="-1" strike="noStrike">
              <a:latin typeface="Arial"/>
            </a:endParaRPr>
          </a:p>
          <a:p>
            <a:pPr marL="251640" indent="-249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Mapa de persona contratada</a:t>
            </a:r>
            <a:endParaRPr b="0" lang="pt-BR" sz="1300" spc="-1" strike="noStrike">
              <a:latin typeface="Arial"/>
            </a:endParaRPr>
          </a:p>
          <a:p>
            <a:pPr marL="251640" indent="-249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Canva de modelo de negocio </a:t>
            </a:r>
            <a:endParaRPr b="0" lang="pt-BR" sz="1300" spc="-1" strike="noStrike">
              <a:latin typeface="Arial"/>
            </a:endParaRPr>
          </a:p>
          <a:p>
            <a:pPr marL="251640" indent="-249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Diferencial  em relação ao concorrente</a:t>
            </a:r>
            <a:endParaRPr b="0" lang="pt-BR" sz="1300" spc="-1" strike="noStrike">
              <a:latin typeface="Arial"/>
            </a:endParaRPr>
          </a:p>
          <a:p>
            <a:pPr marL="251640" indent="-249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Pesquisa de Mercado</a:t>
            </a:r>
            <a:endParaRPr b="0" lang="pt-BR" sz="1300" spc="-1" strike="noStrike">
              <a:latin typeface="Arial"/>
            </a:endParaRPr>
          </a:p>
          <a:p>
            <a:pPr marL="251640" indent="-249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Inicio do Figma 0 telas concluidas</a:t>
            </a:r>
            <a:endParaRPr b="0" lang="pt-BR" sz="1300" spc="-1" strike="noStrike">
              <a:latin typeface="Arial"/>
            </a:endParaRPr>
          </a:p>
          <a:p>
            <a:pPr marL="251640" indent="-249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Definição da API para efetuar pagamento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</p:txBody>
      </p:sp>
      <p:graphicFrame>
        <p:nvGraphicFramePr>
          <p:cNvPr id="160" name="Table 7"/>
          <p:cNvGraphicFramePr/>
          <p:nvPr/>
        </p:nvGraphicFramePr>
        <p:xfrm>
          <a:off x="512640" y="3728160"/>
          <a:ext cx="1249524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 lvl="1" marL="251640" indent="-249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Manutenção de contexto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49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Levantamento de requisitos básicos da aplicação Mobile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49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Canva PM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49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Product Backlog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49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Terminar Figma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161" name="CustomShape 8"/>
          <p:cNvSpPr/>
          <p:nvPr/>
        </p:nvSpPr>
        <p:spPr>
          <a:xfrm>
            <a:off x="11822760" y="576360"/>
            <a:ext cx="896760" cy="1771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62" name="CustomShape 9"/>
          <p:cNvSpPr/>
          <p:nvPr/>
        </p:nvSpPr>
        <p:spPr>
          <a:xfrm>
            <a:off x="11193840" y="298080"/>
            <a:ext cx="208440" cy="2088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10"/>
          <p:cNvSpPr/>
          <p:nvPr/>
        </p:nvSpPr>
        <p:spPr>
          <a:xfrm>
            <a:off x="10852560" y="576360"/>
            <a:ext cx="896760" cy="1771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64" name="CustomShape 11"/>
          <p:cNvSpPr/>
          <p:nvPr/>
        </p:nvSpPr>
        <p:spPr>
          <a:xfrm>
            <a:off x="9854280" y="576360"/>
            <a:ext cx="896760" cy="1771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65" name="CustomShape 12"/>
          <p:cNvSpPr/>
          <p:nvPr/>
        </p:nvSpPr>
        <p:spPr>
          <a:xfrm>
            <a:off x="8934120" y="576360"/>
            <a:ext cx="896760" cy="1771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66" name="CustomShape 13"/>
          <p:cNvSpPr/>
          <p:nvPr/>
        </p:nvSpPr>
        <p:spPr>
          <a:xfrm>
            <a:off x="8443440" y="282600"/>
            <a:ext cx="208440" cy="20880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14"/>
          <p:cNvSpPr/>
          <p:nvPr/>
        </p:nvSpPr>
        <p:spPr>
          <a:xfrm>
            <a:off x="8125920" y="576360"/>
            <a:ext cx="896760" cy="1771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68" name="CustomShape 15"/>
          <p:cNvSpPr/>
          <p:nvPr/>
        </p:nvSpPr>
        <p:spPr>
          <a:xfrm>
            <a:off x="9226080" y="282600"/>
            <a:ext cx="208440" cy="2088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6"/>
          <p:cNvSpPr/>
          <p:nvPr/>
        </p:nvSpPr>
        <p:spPr>
          <a:xfrm>
            <a:off x="12156120" y="278640"/>
            <a:ext cx="208440" cy="2088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7"/>
          <p:cNvSpPr/>
          <p:nvPr/>
        </p:nvSpPr>
        <p:spPr>
          <a:xfrm>
            <a:off x="10188000" y="288360"/>
            <a:ext cx="208440" cy="2088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18"/>
          <p:cNvSpPr/>
          <p:nvPr/>
        </p:nvSpPr>
        <p:spPr>
          <a:xfrm>
            <a:off x="8017560" y="180360"/>
            <a:ext cx="4934880" cy="6159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9"/>
          <p:cNvSpPr/>
          <p:nvPr/>
        </p:nvSpPr>
        <p:spPr>
          <a:xfrm>
            <a:off x="9715680" y="51480"/>
            <a:ext cx="1475280" cy="2088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73" name="CustomShape 20"/>
          <p:cNvSpPr/>
          <p:nvPr/>
        </p:nvSpPr>
        <p:spPr>
          <a:xfrm>
            <a:off x="6801480" y="1106640"/>
            <a:ext cx="6204960" cy="22330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2000" indent="-249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b="0" lang="pt-BR" sz="1330" spc="-1" strike="noStrike">
              <a:latin typeface="Arial"/>
            </a:endParaRPr>
          </a:p>
          <a:p>
            <a:pPr marL="252000" indent="-249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804720" y="1106640"/>
            <a:ext cx="6206760" cy="22330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75" name="CustomShape 2"/>
          <p:cNvSpPr/>
          <p:nvPr/>
        </p:nvSpPr>
        <p:spPr>
          <a:xfrm>
            <a:off x="469800" y="185400"/>
            <a:ext cx="12095280" cy="79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79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SEMANA 3 - 22/02/2022</a:t>
            </a:r>
            <a:endParaRPr b="0" lang="pt-BR" sz="265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512640" y="868320"/>
            <a:ext cx="6183720" cy="235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6814440" y="868320"/>
            <a:ext cx="6192000" cy="235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507600" y="3418920"/>
            <a:ext cx="12502800" cy="235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496800" y="1106640"/>
            <a:ext cx="6204960" cy="22330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1640" indent="-249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Diferencial  em relação ao concorrente</a:t>
            </a:r>
            <a:endParaRPr b="0" lang="pt-BR" sz="1300" spc="-1" strike="noStrike">
              <a:latin typeface="Arial"/>
            </a:endParaRPr>
          </a:p>
          <a:p>
            <a:pPr marL="251640" indent="-249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Inicio do Figma 3 telas concluidas</a:t>
            </a:r>
            <a:endParaRPr b="0" lang="pt-BR" sz="1300" spc="-1" strike="noStrike">
              <a:latin typeface="Arial"/>
            </a:endParaRPr>
          </a:p>
          <a:p>
            <a:pPr marL="251640" indent="-249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Termino PM Canva</a:t>
            </a:r>
            <a:endParaRPr b="0" lang="pt-BR" sz="1300" spc="-1" strike="noStrike">
              <a:latin typeface="Arial"/>
            </a:endParaRPr>
          </a:p>
          <a:p>
            <a:pPr marL="251640" indent="-249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Manutenção de contexto</a:t>
            </a:r>
            <a:endParaRPr b="0" lang="pt-BR" sz="1300" spc="-1" strike="noStrike">
              <a:latin typeface="Arial"/>
            </a:endParaRPr>
          </a:p>
          <a:p>
            <a:pPr marL="251640" indent="-249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Revisão de diferencial</a:t>
            </a:r>
            <a:endParaRPr b="0" lang="pt-BR" sz="1300" spc="-1" strike="noStrike">
              <a:latin typeface="Arial"/>
            </a:endParaRPr>
          </a:p>
          <a:p>
            <a:pPr marL="251640" indent="-249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Implementação da API de pagamento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</p:txBody>
      </p:sp>
      <p:graphicFrame>
        <p:nvGraphicFramePr>
          <p:cNvPr id="180" name="Table 7"/>
          <p:cNvGraphicFramePr/>
          <p:nvPr/>
        </p:nvGraphicFramePr>
        <p:xfrm>
          <a:off x="512640" y="3728160"/>
          <a:ext cx="1249524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 lvl="1" marL="251640" indent="-249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Levantamento de requisitos básicos da aplicação Mobile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49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Fazer jornada de usuário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49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Product Backlog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49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Terminar Figma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181" name="CustomShape 8"/>
          <p:cNvSpPr/>
          <p:nvPr/>
        </p:nvSpPr>
        <p:spPr>
          <a:xfrm>
            <a:off x="11822760" y="576360"/>
            <a:ext cx="896760" cy="1771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82" name="CustomShape 9"/>
          <p:cNvSpPr/>
          <p:nvPr/>
        </p:nvSpPr>
        <p:spPr>
          <a:xfrm>
            <a:off x="11193840" y="298080"/>
            <a:ext cx="208440" cy="2088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10"/>
          <p:cNvSpPr/>
          <p:nvPr/>
        </p:nvSpPr>
        <p:spPr>
          <a:xfrm>
            <a:off x="10852560" y="576360"/>
            <a:ext cx="896760" cy="1771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84" name="CustomShape 11"/>
          <p:cNvSpPr/>
          <p:nvPr/>
        </p:nvSpPr>
        <p:spPr>
          <a:xfrm>
            <a:off x="9854280" y="576360"/>
            <a:ext cx="896760" cy="1771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85" name="CustomShape 12"/>
          <p:cNvSpPr/>
          <p:nvPr/>
        </p:nvSpPr>
        <p:spPr>
          <a:xfrm>
            <a:off x="8934120" y="576360"/>
            <a:ext cx="896760" cy="1771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86" name="CustomShape 13"/>
          <p:cNvSpPr/>
          <p:nvPr/>
        </p:nvSpPr>
        <p:spPr>
          <a:xfrm>
            <a:off x="8443440" y="282600"/>
            <a:ext cx="208440" cy="20880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14"/>
          <p:cNvSpPr/>
          <p:nvPr/>
        </p:nvSpPr>
        <p:spPr>
          <a:xfrm>
            <a:off x="8125920" y="576360"/>
            <a:ext cx="896760" cy="1771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88" name="CustomShape 15"/>
          <p:cNvSpPr/>
          <p:nvPr/>
        </p:nvSpPr>
        <p:spPr>
          <a:xfrm>
            <a:off x="9226080" y="282600"/>
            <a:ext cx="208440" cy="2088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16"/>
          <p:cNvSpPr/>
          <p:nvPr/>
        </p:nvSpPr>
        <p:spPr>
          <a:xfrm>
            <a:off x="12156120" y="278640"/>
            <a:ext cx="208440" cy="2088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17"/>
          <p:cNvSpPr/>
          <p:nvPr/>
        </p:nvSpPr>
        <p:spPr>
          <a:xfrm>
            <a:off x="10188000" y="288360"/>
            <a:ext cx="208440" cy="2088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18"/>
          <p:cNvSpPr/>
          <p:nvPr/>
        </p:nvSpPr>
        <p:spPr>
          <a:xfrm>
            <a:off x="8017560" y="180360"/>
            <a:ext cx="4934880" cy="6159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19"/>
          <p:cNvSpPr/>
          <p:nvPr/>
        </p:nvSpPr>
        <p:spPr>
          <a:xfrm>
            <a:off x="9715680" y="51480"/>
            <a:ext cx="1475280" cy="2088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93" name="CustomShape 20"/>
          <p:cNvSpPr/>
          <p:nvPr/>
        </p:nvSpPr>
        <p:spPr>
          <a:xfrm>
            <a:off x="6801480" y="1106640"/>
            <a:ext cx="6204960" cy="22330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2000" indent="-249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b="0" lang="pt-BR" sz="1330" spc="-1" strike="noStrike">
              <a:latin typeface="Arial"/>
            </a:endParaRPr>
          </a:p>
          <a:p>
            <a:pPr marL="252000" indent="-249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6804720" y="1106640"/>
            <a:ext cx="6206760" cy="22330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95" name="CustomShape 2"/>
          <p:cNvSpPr/>
          <p:nvPr/>
        </p:nvSpPr>
        <p:spPr>
          <a:xfrm>
            <a:off x="469800" y="185400"/>
            <a:ext cx="12095280" cy="79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79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SEMANA 4 - 03/03/2022</a:t>
            </a:r>
            <a:endParaRPr b="0" lang="pt-BR" sz="265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512640" y="868320"/>
            <a:ext cx="6183720" cy="235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6814440" y="868320"/>
            <a:ext cx="6192000" cy="235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507600" y="3418920"/>
            <a:ext cx="12502800" cy="235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99" name="CustomShape 6"/>
          <p:cNvSpPr/>
          <p:nvPr/>
        </p:nvSpPr>
        <p:spPr>
          <a:xfrm>
            <a:off x="512640" y="1104120"/>
            <a:ext cx="6204960" cy="22330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1640" indent="-249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Estudar para as provas</a:t>
            </a:r>
            <a:endParaRPr b="0" lang="pt-BR" sz="1300" spc="-1" strike="noStrike">
              <a:latin typeface="Arial"/>
            </a:endParaRPr>
          </a:p>
          <a:p>
            <a:pPr marL="251640" indent="-249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Inicio da jornada de usuário</a:t>
            </a:r>
            <a:endParaRPr b="0" lang="pt-BR" sz="1300" spc="-1" strike="noStrike">
              <a:latin typeface="Arial"/>
            </a:endParaRPr>
          </a:p>
          <a:p>
            <a:pPr marL="251640" indent="-249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Inicio do levantamento de requisitos para aplicação mobile</a:t>
            </a:r>
            <a:endParaRPr b="0" lang="pt-BR" sz="1300" spc="-1" strike="noStrike">
              <a:latin typeface="Arial"/>
            </a:endParaRPr>
          </a:p>
          <a:p>
            <a:pPr marL="251640" indent="-249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Figma 8 telas concluidas</a:t>
            </a:r>
            <a:endParaRPr b="0" lang="pt-BR" sz="1300" spc="-1" strike="noStrike">
              <a:latin typeface="Arial"/>
            </a:endParaRPr>
          </a:p>
          <a:p>
            <a:pPr marL="251640" indent="-249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Termino PM Canva</a:t>
            </a:r>
            <a:endParaRPr b="0" lang="pt-BR" sz="1300" spc="-1" strike="noStrike">
              <a:latin typeface="Arial"/>
            </a:endParaRPr>
          </a:p>
          <a:p>
            <a:pPr marL="251640" indent="-249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Implementação da API de pagamento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</p:txBody>
      </p:sp>
      <p:graphicFrame>
        <p:nvGraphicFramePr>
          <p:cNvPr id="200" name="Table 7"/>
          <p:cNvGraphicFramePr/>
          <p:nvPr/>
        </p:nvGraphicFramePr>
        <p:xfrm>
          <a:off x="512640" y="3728160"/>
          <a:ext cx="1249524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 lvl="1" marL="251640" indent="-249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Levantamento de requisitos básicos da aplicação Mobile finalizar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49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Jornada de usuário finalizar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49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Product Backlog finalizar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49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Terminar Figma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49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LLD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49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Desenho de arquitetura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 lvl="1" marL="251640" indent="-249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Apresentação em slides</a:t>
                      </a:r>
                      <a:endParaRPr b="0" lang="pt-BR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201" name="CustomShape 8"/>
          <p:cNvSpPr/>
          <p:nvPr/>
        </p:nvSpPr>
        <p:spPr>
          <a:xfrm>
            <a:off x="11822760" y="576360"/>
            <a:ext cx="896760" cy="1771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02" name="CustomShape 9"/>
          <p:cNvSpPr/>
          <p:nvPr/>
        </p:nvSpPr>
        <p:spPr>
          <a:xfrm>
            <a:off x="11193840" y="298080"/>
            <a:ext cx="208440" cy="2088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0"/>
          <p:cNvSpPr/>
          <p:nvPr/>
        </p:nvSpPr>
        <p:spPr>
          <a:xfrm>
            <a:off x="10852560" y="576360"/>
            <a:ext cx="896760" cy="1771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04" name="CustomShape 11"/>
          <p:cNvSpPr/>
          <p:nvPr/>
        </p:nvSpPr>
        <p:spPr>
          <a:xfrm>
            <a:off x="9854280" y="576360"/>
            <a:ext cx="896760" cy="1771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05" name="CustomShape 12"/>
          <p:cNvSpPr/>
          <p:nvPr/>
        </p:nvSpPr>
        <p:spPr>
          <a:xfrm>
            <a:off x="8934120" y="576360"/>
            <a:ext cx="896760" cy="1771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06" name="CustomShape 13"/>
          <p:cNvSpPr/>
          <p:nvPr/>
        </p:nvSpPr>
        <p:spPr>
          <a:xfrm>
            <a:off x="8443440" y="282600"/>
            <a:ext cx="208440" cy="20880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14"/>
          <p:cNvSpPr/>
          <p:nvPr/>
        </p:nvSpPr>
        <p:spPr>
          <a:xfrm>
            <a:off x="8125920" y="576360"/>
            <a:ext cx="896760" cy="1771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08" name="CustomShape 15"/>
          <p:cNvSpPr/>
          <p:nvPr/>
        </p:nvSpPr>
        <p:spPr>
          <a:xfrm>
            <a:off x="9226080" y="282600"/>
            <a:ext cx="208440" cy="2088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16"/>
          <p:cNvSpPr/>
          <p:nvPr/>
        </p:nvSpPr>
        <p:spPr>
          <a:xfrm>
            <a:off x="12156120" y="278640"/>
            <a:ext cx="208440" cy="2088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17"/>
          <p:cNvSpPr/>
          <p:nvPr/>
        </p:nvSpPr>
        <p:spPr>
          <a:xfrm>
            <a:off x="10188000" y="288360"/>
            <a:ext cx="208440" cy="2088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8"/>
          <p:cNvSpPr/>
          <p:nvPr/>
        </p:nvSpPr>
        <p:spPr>
          <a:xfrm>
            <a:off x="8017560" y="180360"/>
            <a:ext cx="4934880" cy="6159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9"/>
          <p:cNvSpPr/>
          <p:nvPr/>
        </p:nvSpPr>
        <p:spPr>
          <a:xfrm>
            <a:off x="9715680" y="51480"/>
            <a:ext cx="1475280" cy="2088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13" name="CustomShape 20"/>
          <p:cNvSpPr/>
          <p:nvPr/>
        </p:nvSpPr>
        <p:spPr>
          <a:xfrm>
            <a:off x="6801480" y="1106640"/>
            <a:ext cx="6204960" cy="22330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2000" indent="-249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b="0" lang="pt-BR" sz="1330" spc="-1" strike="noStrike">
              <a:latin typeface="Arial"/>
            </a:endParaRPr>
          </a:p>
          <a:p>
            <a:pPr marL="252000" indent="-249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6804720" y="1106640"/>
            <a:ext cx="6206760" cy="22330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15" name="CustomShape 2"/>
          <p:cNvSpPr/>
          <p:nvPr/>
        </p:nvSpPr>
        <p:spPr>
          <a:xfrm>
            <a:off x="469800" y="185400"/>
            <a:ext cx="12095280" cy="79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79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Simplon Oi Headline"/>
                <a:ea typeface="DejaVu Sans"/>
              </a:rPr>
              <a:t>SEMANA 5 - 05/03/2022</a:t>
            </a:r>
            <a:endParaRPr b="0" lang="pt-BR" sz="265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512640" y="868320"/>
            <a:ext cx="6183720" cy="235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6814440" y="868320"/>
            <a:ext cx="6192000" cy="235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507600" y="3418920"/>
            <a:ext cx="12502800" cy="235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19" name="CustomShape 6"/>
          <p:cNvSpPr/>
          <p:nvPr/>
        </p:nvSpPr>
        <p:spPr>
          <a:xfrm>
            <a:off x="512640" y="1104120"/>
            <a:ext cx="6204960" cy="22330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1640" indent="-249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Estudar para as provas</a:t>
            </a:r>
            <a:endParaRPr b="0" lang="pt-BR" sz="1300" spc="-1" strike="noStrike">
              <a:latin typeface="Arial"/>
            </a:endParaRPr>
          </a:p>
          <a:p>
            <a:pPr marL="251640" indent="-249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Termino da jornada de usuário</a:t>
            </a:r>
            <a:endParaRPr b="0" lang="pt-BR" sz="1300" spc="-1" strike="noStrike">
              <a:latin typeface="Arial"/>
            </a:endParaRPr>
          </a:p>
          <a:p>
            <a:pPr marL="251640" indent="-249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Diagrama de arquitetura de solução</a:t>
            </a:r>
            <a:endParaRPr b="0" lang="pt-BR" sz="1300" spc="-1" strike="noStrike">
              <a:latin typeface="Arial"/>
            </a:endParaRPr>
          </a:p>
          <a:p>
            <a:pPr marL="251640" indent="-249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Figma 9 telas concluidas</a:t>
            </a:r>
            <a:endParaRPr b="0" lang="pt-BR" sz="1300" spc="-1" strike="noStrike">
              <a:latin typeface="Arial"/>
            </a:endParaRPr>
          </a:p>
          <a:p>
            <a:pPr marL="251640" indent="-249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Inicio da implementação da API de pagamento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</p:txBody>
      </p:sp>
      <p:graphicFrame>
        <p:nvGraphicFramePr>
          <p:cNvPr id="220" name="Table 7"/>
          <p:cNvGraphicFramePr/>
          <p:nvPr/>
        </p:nvGraphicFramePr>
        <p:xfrm>
          <a:off x="512640" y="3728160"/>
          <a:ext cx="1249524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2400" spc="-1" strike="noStrike">
                        <a:latin typeface="Times New Roman"/>
                      </a:endParaRPr>
                    </a:p>
                    <a:p>
                      <a:pPr lvl="1" marL="251640" indent="-249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Levantamento de requisitos básicos da aplicação Mobile finalizar</a:t>
                      </a:r>
                      <a:endParaRPr b="0" lang="pt-BR" sz="1400" spc="-1" strike="noStrike">
                        <a:latin typeface="Times New Roman"/>
                      </a:endParaRPr>
                    </a:p>
                    <a:p>
                      <a:pPr lvl="1" marL="251640" indent="-249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Product Backlog finalizar</a:t>
                      </a:r>
                      <a:endParaRPr b="0" lang="pt-BR" sz="1400" spc="-1" strike="noStrike">
                        <a:latin typeface="Times New Roman"/>
                      </a:endParaRPr>
                    </a:p>
                    <a:p>
                      <a:pPr lvl="1" marL="251640" indent="-249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Terminar Figma</a:t>
                      </a:r>
                      <a:endParaRPr b="0" lang="pt-BR" sz="1400" spc="-1" strike="noStrike">
                        <a:latin typeface="Times New Roman"/>
                      </a:endParaRPr>
                    </a:p>
                    <a:p>
                      <a:pPr lvl="1" marL="251640" indent="-249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LLD</a:t>
                      </a:r>
                      <a:endParaRPr b="0" lang="pt-BR" sz="1400" spc="-1" strike="noStrike">
                        <a:latin typeface="Times New Roman"/>
                      </a:endParaRPr>
                    </a:p>
                    <a:p>
                      <a:pPr lvl="1" marL="251640" indent="-249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Apresentação em slides</a:t>
                      </a:r>
                      <a:endParaRPr b="0" lang="pt-BR" sz="14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400" spc="-1" strike="noStrike">
                        <a:latin typeface="Times New Roman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pt-BR" sz="24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2400" spc="-1" strike="noStrike">
                        <a:latin typeface="Times New Roman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221" name="CustomShape 8"/>
          <p:cNvSpPr/>
          <p:nvPr/>
        </p:nvSpPr>
        <p:spPr>
          <a:xfrm>
            <a:off x="11822760" y="576360"/>
            <a:ext cx="896760" cy="1771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22" name="CustomShape 9"/>
          <p:cNvSpPr/>
          <p:nvPr/>
        </p:nvSpPr>
        <p:spPr>
          <a:xfrm>
            <a:off x="11193840" y="298080"/>
            <a:ext cx="208440" cy="2088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0"/>
          <p:cNvSpPr/>
          <p:nvPr/>
        </p:nvSpPr>
        <p:spPr>
          <a:xfrm>
            <a:off x="10852560" y="576360"/>
            <a:ext cx="896760" cy="1771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24" name="CustomShape 11"/>
          <p:cNvSpPr/>
          <p:nvPr/>
        </p:nvSpPr>
        <p:spPr>
          <a:xfrm>
            <a:off x="9854280" y="576360"/>
            <a:ext cx="896760" cy="1771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25" name="CustomShape 12"/>
          <p:cNvSpPr/>
          <p:nvPr/>
        </p:nvSpPr>
        <p:spPr>
          <a:xfrm>
            <a:off x="8934120" y="576360"/>
            <a:ext cx="896760" cy="1771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26" name="CustomShape 13"/>
          <p:cNvSpPr/>
          <p:nvPr/>
        </p:nvSpPr>
        <p:spPr>
          <a:xfrm>
            <a:off x="8443440" y="282600"/>
            <a:ext cx="208440" cy="20880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4"/>
          <p:cNvSpPr/>
          <p:nvPr/>
        </p:nvSpPr>
        <p:spPr>
          <a:xfrm>
            <a:off x="8125920" y="576360"/>
            <a:ext cx="896760" cy="17712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28" name="CustomShape 15"/>
          <p:cNvSpPr/>
          <p:nvPr/>
        </p:nvSpPr>
        <p:spPr>
          <a:xfrm>
            <a:off x="9226080" y="282600"/>
            <a:ext cx="208440" cy="2088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6"/>
          <p:cNvSpPr/>
          <p:nvPr/>
        </p:nvSpPr>
        <p:spPr>
          <a:xfrm>
            <a:off x="12156120" y="278640"/>
            <a:ext cx="208440" cy="2088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7"/>
          <p:cNvSpPr/>
          <p:nvPr/>
        </p:nvSpPr>
        <p:spPr>
          <a:xfrm>
            <a:off x="10188000" y="288360"/>
            <a:ext cx="208440" cy="20880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8"/>
          <p:cNvSpPr/>
          <p:nvPr/>
        </p:nvSpPr>
        <p:spPr>
          <a:xfrm>
            <a:off x="8017560" y="180360"/>
            <a:ext cx="4934880" cy="61596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19"/>
          <p:cNvSpPr/>
          <p:nvPr/>
        </p:nvSpPr>
        <p:spPr>
          <a:xfrm>
            <a:off x="9715680" y="51480"/>
            <a:ext cx="1475280" cy="2088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Simplon BP Bold"/>
                <a:ea typeface="DejaVu Sans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33" name="CustomShape 20"/>
          <p:cNvSpPr/>
          <p:nvPr/>
        </p:nvSpPr>
        <p:spPr>
          <a:xfrm>
            <a:off x="6801480" y="1106640"/>
            <a:ext cx="6204960" cy="223308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2000" indent="-249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Não alterar muito o escopo</a:t>
            </a:r>
            <a:endParaRPr b="0" lang="pt-BR" sz="1330" spc="-1" strike="noStrike">
              <a:latin typeface="Arial"/>
            </a:endParaRPr>
          </a:p>
          <a:p>
            <a:pPr marL="252000" indent="-249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  <a:ea typeface="DejaVu Sans"/>
              </a:rPr>
              <a:t>Planejar tempo de entrega das tarefas</a:t>
            </a: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Application>LibreOffice/6.4.7.2$Linux_X86_64 LibreOffice_project/40$Build-2</Application>
  <Words>6121</Words>
  <Paragraphs>535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2021-11-19T00:23:01Z</dcterms:created>
  <dc:creator>Akira</dc:creator>
  <dc:description/>
  <dc:language>en-US</dc:language>
  <cp:lastModifiedBy/>
  <dcterms:modified xsi:type="dcterms:W3CDTF">2022-03-05T21:20:47Z</dcterms:modified>
  <cp:revision>476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0x0101001132905C37EA9847A7207C4BBCCCD8F4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KSOProductBuildVer">
    <vt:lpwstr>1033-11.1.0.9080</vt:lpwstr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5</vt:i4>
  </property>
  <property fmtid="{D5CDD505-2E9C-101B-9397-08002B2CF9AE}" pid="10" name="PresentationFormat">
    <vt:lpwstr>Custom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6</vt:i4>
  </property>
</Properties>
</file>