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69" r:id="rId14"/>
    <p:sldId id="266" r:id="rId15"/>
    <p:sldId id="270" r:id="rId16"/>
    <p:sldId id="267" r:id="rId17"/>
    <p:sldId id="268" r:id="rId1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9D654-71EA-468A-9A0E-3779794EC7AE}" v="23" dt="2021-12-02T23:39:41.686"/>
    <p1510:client id="{3A45E1AD-C3B4-1962-DFEC-AA24AD92D1BC}" v="3" dt="2021-12-02T20:49:51.154"/>
    <p1510:client id="{422FB5B0-8C27-A2D9-8A55-7A07515519A3}" v="53" dt="2021-12-02T22:36:24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VICTOR DO PRADO SILVA ." userId="S::leonardo.psilva@bandtec.com.br::a0bd1399-edeb-41c3-bff4-854f60fbc349" providerId="AD" clId="Web-{422FB5B0-8C27-A2D9-8A55-7A07515519A3}"/>
    <pc:docChg chg="addSld delSld modSld sldOrd">
      <pc:chgData name="LEONARDO VICTOR DO PRADO SILVA ." userId="S::leonardo.psilva@bandtec.com.br::a0bd1399-edeb-41c3-bff4-854f60fbc349" providerId="AD" clId="Web-{422FB5B0-8C27-A2D9-8A55-7A07515519A3}" dt="2021-12-02T22:36:24.015" v="50"/>
      <pc:docMkLst>
        <pc:docMk/>
      </pc:docMkLst>
      <pc:sldChg chg="modSp">
        <pc:chgData name="LEONARDO VICTOR DO PRADO SILVA ." userId="S::leonardo.psilva@bandtec.com.br::a0bd1399-edeb-41c3-bff4-854f60fbc349" providerId="AD" clId="Web-{422FB5B0-8C27-A2D9-8A55-7A07515519A3}" dt="2021-12-02T21:49:02.707" v="13" actId="1076"/>
        <pc:sldMkLst>
          <pc:docMk/>
          <pc:sldMk cId="0" sldId="262"/>
        </pc:sldMkLst>
        <pc:picChg chg="mod">
          <ac:chgData name="LEONARDO VICTOR DO PRADO SILVA ." userId="S::leonardo.psilva@bandtec.com.br::a0bd1399-edeb-41c3-bff4-854f60fbc349" providerId="AD" clId="Web-{422FB5B0-8C27-A2D9-8A55-7A07515519A3}" dt="2021-12-02T21:49:02.707" v="13" actId="1076"/>
          <ac:picMkLst>
            <pc:docMk/>
            <pc:sldMk cId="0" sldId="262"/>
            <ac:picMk id="219" creationId="{00000000-0000-0000-0000-000000000000}"/>
          </ac:picMkLst>
        </pc:picChg>
      </pc:sldChg>
      <pc:sldChg chg="del">
        <pc:chgData name="LEONARDO VICTOR DO PRADO SILVA ." userId="S::leonardo.psilva@bandtec.com.br::a0bd1399-edeb-41c3-bff4-854f60fbc349" providerId="AD" clId="Web-{422FB5B0-8C27-A2D9-8A55-7A07515519A3}" dt="2021-12-02T21:52:53.784" v="28"/>
        <pc:sldMkLst>
          <pc:docMk/>
          <pc:sldMk cId="0" sldId="263"/>
        </pc:sldMkLst>
      </pc:sldChg>
      <pc:sldChg chg="modSp del">
        <pc:chgData name="LEONARDO VICTOR DO PRADO SILVA ." userId="S::leonardo.psilva@bandtec.com.br::a0bd1399-edeb-41c3-bff4-854f60fbc349" providerId="AD" clId="Web-{422FB5B0-8C27-A2D9-8A55-7A07515519A3}" dt="2021-12-02T21:53:26.771" v="38"/>
        <pc:sldMkLst>
          <pc:docMk/>
          <pc:sldMk cId="0" sldId="264"/>
        </pc:sldMkLst>
        <pc:spChg chg="mod">
          <ac:chgData name="LEONARDO VICTOR DO PRADO SILVA ." userId="S::leonardo.psilva@bandtec.com.br::a0bd1399-edeb-41c3-bff4-854f60fbc349" providerId="AD" clId="Web-{422FB5B0-8C27-A2D9-8A55-7A07515519A3}" dt="2021-12-02T21:50:58.261" v="27" actId="1076"/>
          <ac:spMkLst>
            <pc:docMk/>
            <pc:sldMk cId="0" sldId="264"/>
            <ac:spMk id="222" creationId="{00000000-0000-0000-0000-000000000000}"/>
          </ac:spMkLst>
        </pc:spChg>
      </pc:sldChg>
      <pc:sldChg chg="modSp">
        <pc:chgData name="LEONARDO VICTOR DO PRADO SILVA ." userId="S::leonardo.psilva@bandtec.com.br::a0bd1399-edeb-41c3-bff4-854f60fbc349" providerId="AD" clId="Web-{422FB5B0-8C27-A2D9-8A55-7A07515519A3}" dt="2021-12-02T22:06:57.167" v="45" actId="20577"/>
        <pc:sldMkLst>
          <pc:docMk/>
          <pc:sldMk cId="0" sldId="265"/>
        </pc:sldMkLst>
        <pc:spChg chg="mod">
          <ac:chgData name="LEONARDO VICTOR DO PRADO SILVA ." userId="S::leonardo.psilva@bandtec.com.br::a0bd1399-edeb-41c3-bff4-854f60fbc349" providerId="AD" clId="Web-{422FB5B0-8C27-A2D9-8A55-7A07515519A3}" dt="2021-12-02T22:06:57.167" v="45" actId="20577"/>
          <ac:spMkLst>
            <pc:docMk/>
            <pc:sldMk cId="0" sldId="265"/>
            <ac:spMk id="224" creationId="{00000000-0000-0000-0000-000000000000}"/>
          </ac:spMkLst>
        </pc:spChg>
      </pc:sldChg>
      <pc:sldChg chg="modSp">
        <pc:chgData name="LEONARDO VICTOR DO PRADO SILVA ." userId="S::leonardo.psilva@bandtec.com.br::a0bd1399-edeb-41c3-bff4-854f60fbc349" providerId="AD" clId="Web-{422FB5B0-8C27-A2D9-8A55-7A07515519A3}" dt="2021-12-02T21:50:02.273" v="18" actId="1076"/>
        <pc:sldMkLst>
          <pc:docMk/>
          <pc:sldMk cId="0" sldId="266"/>
        </pc:sldMkLst>
        <pc:spChg chg="mod">
          <ac:chgData name="LEONARDO VICTOR DO PRADO SILVA ." userId="S::leonardo.psilva@bandtec.com.br::a0bd1399-edeb-41c3-bff4-854f60fbc349" providerId="AD" clId="Web-{422FB5B0-8C27-A2D9-8A55-7A07515519A3}" dt="2021-12-02T21:50:02.273" v="18" actId="1076"/>
          <ac:spMkLst>
            <pc:docMk/>
            <pc:sldMk cId="0" sldId="266"/>
            <ac:spMk id="226" creationId="{00000000-0000-0000-0000-000000000000}"/>
          </ac:spMkLst>
        </pc:spChg>
      </pc:sldChg>
      <pc:sldChg chg="modSp">
        <pc:chgData name="LEONARDO VICTOR DO PRADO SILVA ." userId="S::leonardo.psilva@bandtec.com.br::a0bd1399-edeb-41c3-bff4-854f60fbc349" providerId="AD" clId="Web-{422FB5B0-8C27-A2D9-8A55-7A07515519A3}" dt="2021-12-02T21:43:40.561" v="11" actId="20577"/>
        <pc:sldMkLst>
          <pc:docMk/>
          <pc:sldMk cId="0" sldId="268"/>
        </pc:sldMkLst>
        <pc:spChg chg="mod">
          <ac:chgData name="LEONARDO VICTOR DO PRADO SILVA ." userId="S::leonardo.psilva@bandtec.com.br::a0bd1399-edeb-41c3-bff4-854f60fbc349" providerId="AD" clId="Web-{422FB5B0-8C27-A2D9-8A55-7A07515519A3}" dt="2021-12-02T21:43:40.561" v="11" actId="20577"/>
          <ac:spMkLst>
            <pc:docMk/>
            <pc:sldMk cId="0" sldId="268"/>
            <ac:spMk id="232" creationId="{00000000-0000-0000-0000-000000000000}"/>
          </ac:spMkLst>
        </pc:spChg>
        <pc:spChg chg="mod">
          <ac:chgData name="LEONARDO VICTOR DO PRADO SILVA ." userId="S::leonardo.psilva@bandtec.com.br::a0bd1399-edeb-41c3-bff4-854f60fbc349" providerId="AD" clId="Web-{422FB5B0-8C27-A2D9-8A55-7A07515519A3}" dt="2021-12-02T21:43:20.919" v="6" actId="1076"/>
          <ac:spMkLst>
            <pc:docMk/>
            <pc:sldMk cId="0" sldId="268"/>
            <ac:spMk id="235" creationId="{00000000-0000-0000-0000-000000000000}"/>
          </ac:spMkLst>
        </pc:spChg>
      </pc:sldChg>
      <pc:sldChg chg="add replId">
        <pc:chgData name="LEONARDO VICTOR DO PRADO SILVA ." userId="S::leonardo.psilva@bandtec.com.br::a0bd1399-edeb-41c3-bff4-854f60fbc349" providerId="AD" clId="Web-{422FB5B0-8C27-A2D9-8A55-7A07515519A3}" dt="2021-12-02T21:53:05.051" v="29"/>
        <pc:sldMkLst>
          <pc:docMk/>
          <pc:sldMk cId="762303282" sldId="269"/>
        </pc:sldMkLst>
      </pc:sldChg>
      <pc:sldChg chg="add ord replId">
        <pc:chgData name="LEONARDO VICTOR DO PRADO SILVA ." userId="S::leonardo.psilva@bandtec.com.br::a0bd1399-edeb-41c3-bff4-854f60fbc349" providerId="AD" clId="Web-{422FB5B0-8C27-A2D9-8A55-7A07515519A3}" dt="2021-12-02T22:33:25.253" v="48"/>
        <pc:sldMkLst>
          <pc:docMk/>
          <pc:sldMk cId="2325922455" sldId="270"/>
        </pc:sldMkLst>
      </pc:sldChg>
      <pc:sldChg chg="new del">
        <pc:chgData name="LEONARDO VICTOR DO PRADO SILVA ." userId="S::leonardo.psilva@bandtec.com.br::a0bd1399-edeb-41c3-bff4-854f60fbc349" providerId="AD" clId="Web-{422FB5B0-8C27-A2D9-8A55-7A07515519A3}" dt="2021-12-02T22:36:24.015" v="50"/>
        <pc:sldMkLst>
          <pc:docMk/>
          <pc:sldMk cId="1759300749" sldId="271"/>
        </pc:sldMkLst>
      </pc:sldChg>
      <pc:sldChg chg="new del">
        <pc:chgData name="LEONARDO VICTOR DO PRADO SILVA ." userId="S::leonardo.psilva@bandtec.com.br::a0bd1399-edeb-41c3-bff4-854f60fbc349" providerId="AD" clId="Web-{422FB5B0-8C27-A2D9-8A55-7A07515519A3}" dt="2021-12-02T22:29:25.363" v="47"/>
        <pc:sldMkLst>
          <pc:docMk/>
          <pc:sldMk cId="1941172591" sldId="271"/>
        </pc:sldMkLst>
      </pc:sldChg>
    </pc:docChg>
  </pc:docChgLst>
  <pc:docChgLst>
    <pc:chgData name="LEONARDO VICTOR DO PRADO SILVA ." userId="S::leonardo.psilva@bandtec.com.br::a0bd1399-edeb-41c3-bff4-854f60fbc349" providerId="AD" clId="Web-{3A45E1AD-C3B4-1962-DFEC-AA24AD92D1BC}"/>
    <pc:docChg chg="modSld">
      <pc:chgData name="LEONARDO VICTOR DO PRADO SILVA ." userId="S::leonardo.psilva@bandtec.com.br::a0bd1399-edeb-41c3-bff4-854f60fbc349" providerId="AD" clId="Web-{3A45E1AD-C3B4-1962-DFEC-AA24AD92D1BC}" dt="2021-12-02T20:49:51.154" v="2" actId="1076"/>
      <pc:docMkLst>
        <pc:docMk/>
      </pc:docMkLst>
      <pc:sldChg chg="modSp">
        <pc:chgData name="LEONARDO VICTOR DO PRADO SILVA ." userId="S::leonardo.psilva@bandtec.com.br::a0bd1399-edeb-41c3-bff4-854f60fbc349" providerId="AD" clId="Web-{3A45E1AD-C3B4-1962-DFEC-AA24AD92D1BC}" dt="2021-12-02T20:49:51.154" v="2" actId="1076"/>
        <pc:sldMkLst>
          <pc:docMk/>
          <pc:sldMk cId="0" sldId="265"/>
        </pc:sldMkLst>
        <pc:spChg chg="mod">
          <ac:chgData name="LEONARDO VICTOR DO PRADO SILVA ." userId="S::leonardo.psilva@bandtec.com.br::a0bd1399-edeb-41c3-bff4-854f60fbc349" providerId="AD" clId="Web-{3A45E1AD-C3B4-1962-DFEC-AA24AD92D1BC}" dt="2021-12-02T20:49:51.154" v="2" actId="1076"/>
          <ac:spMkLst>
            <pc:docMk/>
            <pc:sldMk cId="0" sldId="265"/>
            <ac:spMk id="224" creationId="{00000000-0000-0000-0000-000000000000}"/>
          </ac:spMkLst>
        </pc:spChg>
      </pc:sldChg>
    </pc:docChg>
  </pc:docChgLst>
  <pc:docChgLst>
    <pc:chgData name="CARLOS GOMES DA SILVA ." userId="S::carlos.silva@bandtec.com.br::288c3bc9-504d-4b85-9dbb-c64030442408" providerId="AD" clId="Web-{1569D654-71EA-468A-9A0E-3779794EC7AE}"/>
    <pc:docChg chg="modSld">
      <pc:chgData name="CARLOS GOMES DA SILVA ." userId="S::carlos.silva@bandtec.com.br::288c3bc9-504d-4b85-9dbb-c64030442408" providerId="AD" clId="Web-{1569D654-71EA-468A-9A0E-3779794EC7AE}" dt="2021-12-02T23:39:41.686" v="20" actId="20577"/>
      <pc:docMkLst>
        <pc:docMk/>
      </pc:docMkLst>
      <pc:sldChg chg="modSp">
        <pc:chgData name="CARLOS GOMES DA SILVA ." userId="S::carlos.silva@bandtec.com.br::288c3bc9-504d-4b85-9dbb-c64030442408" providerId="AD" clId="Web-{1569D654-71EA-468A-9A0E-3779794EC7AE}" dt="2021-12-02T23:39:41.686" v="20" actId="20577"/>
        <pc:sldMkLst>
          <pc:docMk/>
          <pc:sldMk cId="0" sldId="266"/>
        </pc:sldMkLst>
        <pc:spChg chg="mod">
          <ac:chgData name="CARLOS GOMES DA SILVA ." userId="S::carlos.silva@bandtec.com.br::288c3bc9-504d-4b85-9dbb-c64030442408" providerId="AD" clId="Web-{1569D654-71EA-468A-9A0E-3779794EC7AE}" dt="2021-12-02T23:39:41.686" v="20" actId="20577"/>
          <ac:spMkLst>
            <pc:docMk/>
            <pc:sldMk cId="0" sldId="266"/>
            <ac:spMk id="226" creationId="{00000000-0000-0000-0000-000000000000}"/>
          </ac:spMkLst>
        </pc:spChg>
      </pc:sldChg>
      <pc:sldChg chg="modSp">
        <pc:chgData name="CARLOS GOMES DA SILVA ." userId="S::carlos.silva@bandtec.com.br::288c3bc9-504d-4b85-9dbb-c64030442408" providerId="AD" clId="Web-{1569D654-71EA-468A-9A0E-3779794EC7AE}" dt="2021-12-02T23:31:57.691" v="1" actId="20577"/>
        <pc:sldMkLst>
          <pc:docMk/>
          <pc:sldMk cId="762303282" sldId="269"/>
        </pc:sldMkLst>
        <pc:spChg chg="mod">
          <ac:chgData name="CARLOS GOMES DA SILVA ." userId="S::carlos.silva@bandtec.com.br::288c3bc9-504d-4b85-9dbb-c64030442408" providerId="AD" clId="Web-{1569D654-71EA-468A-9A0E-3779794EC7AE}" dt="2021-12-02T23:31:57.691" v="1" actId="20577"/>
          <ac:spMkLst>
            <pc:docMk/>
            <pc:sldMk cId="762303282" sldId="269"/>
            <ac:spMk id="22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hyperlink" Target="http://bit.ly/2TtBDfr" TargetMode="Externa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://bit.ly/2TyoMsr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hyperlink" Target="http://bit.ly/2Tynxth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00080" y="548640"/>
            <a:ext cx="1447920" cy="1447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-475200" y="2831760"/>
            <a:ext cx="2691000" cy="26910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7269840" y="-427680"/>
            <a:ext cx="2176200" cy="21762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695480" y="3411000"/>
            <a:ext cx="3747600" cy="87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CREDITS: This presentation template was created by </a:t>
            </a:r>
            <a:r>
              <a:rPr lang="en" sz="1200" b="1" u="sng" strike="noStrike" spc="-1">
                <a:solidFill>
                  <a:srgbClr val="0000FF"/>
                </a:solidFill>
                <a:uFillTx/>
                <a:latin typeface="Open Sans"/>
                <a:ea typeface="Open Sans"/>
                <a:hlinkClick r:id="rId14"/>
              </a:rPr>
              <a:t>Slidesgo</a:t>
            </a: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, including icons by </a:t>
            </a:r>
            <a:r>
              <a:rPr lang="en" sz="1200" b="1" u="sng" strike="noStrike" spc="-1">
                <a:solidFill>
                  <a:srgbClr val="0000FF"/>
                </a:solidFill>
                <a:uFillTx/>
                <a:latin typeface="Open Sans"/>
                <a:ea typeface="Open Sans"/>
                <a:hlinkClick r:id="rId15"/>
              </a:rPr>
              <a:t>Flaticon</a:t>
            </a: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, infographics &amp; images by </a:t>
            </a:r>
            <a:r>
              <a:rPr lang="en" sz="1200" b="1" u="sng" strike="noStrike" spc="-1">
                <a:solidFill>
                  <a:srgbClr val="0000FF"/>
                </a:solidFill>
                <a:uFillTx/>
                <a:latin typeface="Open Sans"/>
                <a:ea typeface="Open Sans"/>
                <a:hlinkClick r:id="rId16"/>
              </a:rPr>
              <a:t>Freepik</a:t>
            </a:r>
            <a:r>
              <a:rPr lang="en" sz="1200" b="0" strike="noStrike" spc="-1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4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802400" y="1314360"/>
            <a:ext cx="360180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FFFF"/>
                </a:solidFill>
                <a:latin typeface="Cabin"/>
                <a:ea typeface="Cabin"/>
              </a:rPr>
              <a:t> </a:t>
            </a:r>
            <a:br/>
            <a:r>
              <a:rPr lang="en" sz="6400" b="1" strike="noStrike" spc="-1">
                <a:solidFill>
                  <a:srgbClr val="FFFFFF"/>
                </a:solidFill>
                <a:latin typeface="Cabin"/>
                <a:ea typeface="Cabin"/>
              </a:rPr>
              <a:t>i</a:t>
            </a:r>
            <a:r>
              <a:rPr lang="en" sz="6400" b="1" strike="noStrike" spc="-1">
                <a:solidFill>
                  <a:srgbClr val="25F5DF"/>
                </a:solidFill>
                <a:latin typeface="Cabin"/>
                <a:ea typeface="Cabin"/>
              </a:rPr>
              <a:t>Clean</a:t>
            </a:r>
            <a:endParaRPr lang="pt-BR" sz="6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802400" y="2866320"/>
            <a:ext cx="3601800" cy="172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Carlos Gomes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Guilherme Sousa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Guilherme Soares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Leonardo Victor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Lucas Yudi</a:t>
            </a:r>
            <a:endParaRPr lang="pt-BR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Roberto Gomes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921080" y="-370440"/>
            <a:ext cx="1387800" cy="13878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Google Shape;272;p66"/>
          <p:cNvPicPr/>
          <p:nvPr/>
        </p:nvPicPr>
        <p:blipFill>
          <a:blip r:embed="rId2"/>
          <a:srcRect l="22569" r="7496"/>
          <a:stretch/>
        </p:blipFill>
        <p:spPr>
          <a:xfrm flipH="1">
            <a:off x="545040" y="545400"/>
            <a:ext cx="3601800" cy="4051800"/>
          </a:xfrm>
          <a:prstGeom prst="rect">
            <a:avLst/>
          </a:prstGeom>
          <a:ln>
            <a:noFill/>
          </a:ln>
        </p:spPr>
      </p:pic>
      <p:sp>
        <p:nvSpPr>
          <p:cNvPr id="198" name="CustomShape 4"/>
          <p:cNvSpPr/>
          <p:nvPr/>
        </p:nvSpPr>
        <p:spPr>
          <a:xfrm>
            <a:off x="3713760" y="3179160"/>
            <a:ext cx="2176200" cy="21762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800362" y="1643267"/>
            <a:ext cx="3483000" cy="1633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800" b="1" spc="-1" dirty="0" err="1">
                <a:solidFill>
                  <a:srgbClr val="FFFFFF"/>
                </a:solidFill>
                <a:latin typeface="Cabin"/>
              </a:rPr>
              <a:t>Aplicação</a:t>
            </a:r>
            <a:r>
              <a:rPr lang="en" sz="4800" b="1" spc="-1" dirty="0">
                <a:solidFill>
                  <a:srgbClr val="FFFFFF"/>
                </a:solidFill>
                <a:latin typeface="Cabin"/>
              </a:rPr>
              <a:t>   Web</a:t>
            </a:r>
            <a:endParaRPr lang="en" sz="4800" b="1" strike="noStrike" spc="-1" dirty="0">
              <a:solidFill>
                <a:srgbClr val="FFFFFF"/>
              </a:solidFill>
              <a:latin typeface="Cabin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407084" y="1663223"/>
            <a:ext cx="4491000" cy="162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800" b="1" spc="-1" dirty="0">
                <a:solidFill>
                  <a:srgbClr val="FFFFFF"/>
                </a:solidFill>
                <a:latin typeface="Cabin"/>
              </a:rPr>
              <a:t>Testes </a:t>
            </a:r>
            <a:r>
              <a:rPr lang="en" sz="4800" b="1" spc="-1" dirty="0" err="1">
                <a:solidFill>
                  <a:srgbClr val="FFFFFF"/>
                </a:solidFill>
                <a:latin typeface="Cabin"/>
              </a:rPr>
              <a:t>unitários</a:t>
            </a:r>
            <a:endParaRPr lang="en" sz="4800" b="1" strike="noStrike" spc="-1" dirty="0" err="1">
              <a:solidFill>
                <a:srgbClr val="FFFFFF"/>
              </a:solidFill>
              <a:latin typeface="Cabi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25922455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16640" y="360000"/>
            <a:ext cx="305100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trike="noStrike" spc="-1">
                <a:solidFill>
                  <a:srgbClr val="FFFFFF"/>
                </a:solidFill>
                <a:latin typeface="Cabin"/>
                <a:ea typeface="Cabin"/>
              </a:rPr>
              <a:t>White Paper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2952000" y="1044000"/>
            <a:ext cx="3024000" cy="30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390;p85"/>
          <p:cNvPicPr/>
          <p:nvPr/>
        </p:nvPicPr>
        <p:blipFill>
          <a:blip r:embed="rId2"/>
          <a:srcRect l="17243" r="15653"/>
          <a:stretch/>
        </p:blipFill>
        <p:spPr>
          <a:xfrm>
            <a:off x="570960" y="548640"/>
            <a:ext cx="3599640" cy="404964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4401931" y="1883600"/>
            <a:ext cx="4998562" cy="112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400" b="1" strike="noStrike" spc="-1" dirty="0" err="1">
                <a:solidFill>
                  <a:srgbClr val="FFFFFF"/>
                </a:solidFill>
                <a:latin typeface="Cabin"/>
                <a:ea typeface="Cabin"/>
              </a:rPr>
              <a:t>Obrigado</a:t>
            </a:r>
            <a:r>
              <a:rPr lang="en" sz="6600" b="1" strike="noStrike" spc="-1" dirty="0">
                <a:solidFill>
                  <a:srgbClr val="FFFFFF"/>
                </a:solidFill>
                <a:latin typeface="Cabin"/>
                <a:ea typeface="Cabin"/>
              </a:rPr>
              <a:t>!</a:t>
            </a:r>
            <a:endParaRPr lang="pt-BR" sz="6600" b="0" strike="noStrike" spc="-1" dirty="0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-1164240" y="1116720"/>
            <a:ext cx="2742120" cy="27421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3847680" y="-415080"/>
            <a:ext cx="1447920" cy="144792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4"/>
          <p:cNvSpPr/>
          <p:nvPr/>
        </p:nvSpPr>
        <p:spPr>
          <a:xfrm>
            <a:off x="4602240" y="3314160"/>
            <a:ext cx="3929040" cy="914760"/>
          </a:xfrm>
          <a:prstGeom prst="rect">
            <a:avLst/>
          </a:prstGeom>
          <a:solidFill>
            <a:srgbClr val="6747C9"/>
          </a:solidFill>
          <a:ln w="25560">
            <a:solidFill>
              <a:srgbClr val="6747C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53280" y="1753560"/>
            <a:ext cx="5213160" cy="98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>
                <a:solidFill>
                  <a:srgbClr val="FFFFFF"/>
                </a:solidFill>
                <a:latin typeface="Cabin"/>
                <a:ea typeface="Cabin"/>
              </a:rPr>
              <a:t>Contexto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53280" y="3385440"/>
            <a:ext cx="3378960" cy="66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Arial"/>
                <a:ea typeface="Arial"/>
              </a:rPr>
              <a:t>Introdução aos números e visão mercado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26360" y="3059280"/>
            <a:ext cx="2558880" cy="255888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4"/>
          <p:cNvSpPr/>
          <p:nvPr/>
        </p:nvSpPr>
        <p:spPr>
          <a:xfrm>
            <a:off x="5853600" y="-21960"/>
            <a:ext cx="1312200" cy="131220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5"/>
          <p:cNvSpPr/>
          <p:nvPr/>
        </p:nvSpPr>
        <p:spPr>
          <a:xfrm>
            <a:off x="3653280" y="2399400"/>
            <a:ext cx="5213160" cy="98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>
                <a:solidFill>
                  <a:srgbClr val="25F5DF"/>
                </a:solidFill>
                <a:latin typeface="Cabin"/>
                <a:ea typeface="Cabin"/>
              </a:rPr>
              <a:t>do negócio</a:t>
            </a:r>
            <a:endParaRPr lang="pt-BR" sz="6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590440" y="94320"/>
            <a:ext cx="3111840" cy="103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Cabin"/>
                <a:ea typeface="Cabin"/>
              </a:rPr>
              <a:t>Problema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641200" y="3241440"/>
            <a:ext cx="2714760" cy="27147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6" name="Google Shape;289;p68" descr="A picture containing person, wall, indoor, vacuum&#10;&#10;Description automatically generated"/>
          <p:cNvPicPr/>
          <p:nvPr/>
        </p:nvPicPr>
        <p:blipFill>
          <a:blip r:embed="rId2"/>
          <a:stretch/>
        </p:blipFill>
        <p:spPr>
          <a:xfrm>
            <a:off x="955080" y="1262160"/>
            <a:ext cx="4307400" cy="2727000"/>
          </a:xfrm>
          <a:prstGeom prst="rect">
            <a:avLst/>
          </a:prstGeom>
          <a:ln>
            <a:noFill/>
          </a:ln>
        </p:spPr>
      </p:pic>
      <p:sp>
        <p:nvSpPr>
          <p:cNvPr id="207" name="CustomShape 3"/>
          <p:cNvSpPr/>
          <p:nvPr/>
        </p:nvSpPr>
        <p:spPr>
          <a:xfrm>
            <a:off x="5643000" y="1261440"/>
            <a:ext cx="312336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Poucas oportunidades de emprego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Rede de relacionamentos pouco ampla</a:t>
            </a:r>
            <a:endParaRPr lang="pt-BR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" sz="1800" b="0" strike="noStrike" spc="-1">
                <a:solidFill>
                  <a:srgbClr val="FFFFFF"/>
                </a:solidFill>
                <a:latin typeface="Arial"/>
                <a:ea typeface="Arial"/>
              </a:rPr>
              <a:t>Problemas com a remuneração da empregada</a:t>
            </a:r>
            <a:endParaRPr lang="pt-BR" sz="1800" b="0" strike="noStrike" spc="-1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95;p69"/>
          <p:cNvPicPr/>
          <p:nvPr/>
        </p:nvPicPr>
        <p:blipFill>
          <a:blip r:embed="rId2"/>
          <a:srcRect l="26246" r="6657"/>
          <a:stretch/>
        </p:blipFill>
        <p:spPr>
          <a:xfrm>
            <a:off x="4972320" y="546480"/>
            <a:ext cx="3599640" cy="4049640"/>
          </a:xfrm>
          <a:prstGeom prst="rect">
            <a:avLst/>
          </a:prstGeom>
          <a:ln>
            <a:noFill/>
          </a:ln>
        </p:spPr>
      </p:pic>
      <p:sp>
        <p:nvSpPr>
          <p:cNvPr id="209" name="CustomShape 1"/>
          <p:cNvSpPr/>
          <p:nvPr/>
        </p:nvSpPr>
        <p:spPr>
          <a:xfrm>
            <a:off x="826920" y="1380960"/>
            <a:ext cx="3649320" cy="103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FFFFFF"/>
                </a:solidFill>
                <a:latin typeface="Cabin"/>
                <a:ea typeface="Cabin"/>
              </a:rPr>
              <a:t>Nossa </a:t>
            </a:r>
            <a:br/>
            <a:r>
              <a:rPr lang="en" sz="4000" b="1" strike="noStrike" spc="-1">
                <a:solidFill>
                  <a:srgbClr val="25F5DF"/>
                </a:solidFill>
                <a:latin typeface="Cabin"/>
                <a:ea typeface="Cabin"/>
              </a:rPr>
              <a:t>solução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6920" y="2412360"/>
            <a:ext cx="3649320" cy="134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0" i="1" strike="noStrike" spc="-1">
                <a:solidFill>
                  <a:srgbClr val="FFFFFF"/>
                </a:solidFill>
                <a:latin typeface="Open Sans"/>
                <a:ea typeface="Open Sans"/>
              </a:rPr>
              <a:t>Proposta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002120" y="3241440"/>
            <a:ext cx="2714760" cy="27147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303;p70"/>
          <p:cNvPicPr/>
          <p:nvPr/>
        </p:nvPicPr>
        <p:blipFill>
          <a:blip r:embed="rId2"/>
          <a:srcRect l="290" r="-164"/>
          <a:stretch/>
        </p:blipFill>
        <p:spPr>
          <a:xfrm>
            <a:off x="1305000" y="480240"/>
            <a:ext cx="6532560" cy="441828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-201240" y="-32760"/>
            <a:ext cx="2241000" cy="6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Cabin"/>
                <a:ea typeface="Cabin"/>
              </a:rPr>
              <a:t>Storyboard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14" name="Google Shape;305;p70" descr="Graphical user interface, application, map&#10;&#10;Description automatically generated"/>
          <p:cNvPicPr/>
          <p:nvPr/>
        </p:nvPicPr>
        <p:blipFill>
          <a:blip r:embed="rId3"/>
          <a:stretch/>
        </p:blipFill>
        <p:spPr>
          <a:xfrm>
            <a:off x="2396160" y="3411360"/>
            <a:ext cx="1805400" cy="109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-398880" y="-54000"/>
            <a:ext cx="2241000" cy="6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Cabin"/>
                <a:ea typeface="Cabin"/>
              </a:rPr>
              <a:t>Gantt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470520" y="648000"/>
            <a:ext cx="8205480" cy="386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641200" y="3241440"/>
            <a:ext cx="2714760" cy="27147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216000" y="262080"/>
            <a:ext cx="3959640" cy="3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Cabin"/>
                <a:ea typeface="Cabin"/>
              </a:rPr>
              <a:t>Diagrama de Arquitetura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976889" y="936000"/>
            <a:ext cx="7067880" cy="37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407084" y="1663223"/>
            <a:ext cx="4491000" cy="162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800" b="1" spc="-1" dirty="0" err="1">
                <a:solidFill>
                  <a:srgbClr val="FFFFFF"/>
                </a:solidFill>
                <a:latin typeface="Cabin"/>
              </a:rPr>
              <a:t>Planilha</a:t>
            </a:r>
            <a:r>
              <a:rPr lang="en" sz="4800" b="1" spc="-1" dirty="0">
                <a:solidFill>
                  <a:srgbClr val="FFFFFF"/>
                </a:solidFill>
                <a:latin typeface="Cabin"/>
              </a:rPr>
              <a:t> UAT</a:t>
            </a:r>
            <a:endParaRPr lang="en" sz="4800" b="1" strike="noStrike" spc="-1" dirty="0">
              <a:solidFill>
                <a:srgbClr val="FFFFFF"/>
              </a:solidFill>
              <a:latin typeface="Cabi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407084" y="1663223"/>
            <a:ext cx="4491000" cy="1624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" sz="4800" b="1" strike="noStrike" spc="-1" dirty="0" err="1">
                <a:solidFill>
                  <a:srgbClr val="FFFFFF"/>
                </a:solidFill>
                <a:latin typeface="Cabin"/>
                <a:ea typeface="Cabin"/>
              </a:rPr>
              <a:t>Documento</a:t>
            </a:r>
            <a:r>
              <a:rPr lang="en" sz="4800" b="1" strike="noStrike" spc="-1" dirty="0">
                <a:solidFill>
                  <a:srgbClr val="FFFFFF"/>
                </a:solidFill>
                <a:latin typeface="Cabin"/>
                <a:ea typeface="Cabin"/>
              </a:rPr>
              <a:t> </a:t>
            </a:r>
            <a:r>
              <a:rPr lang="en" sz="4800" b="1" spc="-1" dirty="0">
                <a:solidFill>
                  <a:srgbClr val="FFFFFF"/>
                </a:solidFill>
                <a:latin typeface="Cabin"/>
                <a:ea typeface="Cabin"/>
              </a:rPr>
              <a:t>de </a:t>
            </a:r>
            <a:r>
              <a:rPr lang="en" sz="4800" b="1" strike="noStrike" spc="-1" dirty="0">
                <a:solidFill>
                  <a:srgbClr val="FFFFFF"/>
                </a:solidFill>
                <a:latin typeface="Cabin"/>
                <a:ea typeface="Cabin"/>
              </a:rPr>
              <a:t>layout</a:t>
            </a:r>
            <a:endParaRPr lang="pt-BR" sz="4800" b="0" strike="noStrike" spc="-1" dirty="0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917240" y="3325320"/>
            <a:ext cx="2859480" cy="2973960"/>
          </a:xfrm>
          <a:prstGeom prst="ellipse">
            <a:avLst/>
          </a:prstGeom>
          <a:solidFill>
            <a:srgbClr val="25F5DF">
              <a:alpha val="5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230328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Microsoft Office PowerPoint</Application>
  <PresentationFormat>On-screen Show (16:9)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38</cp:revision>
  <dcterms:modified xsi:type="dcterms:W3CDTF">2021-12-02T23:39:42Z</dcterms:modified>
  <dc:language>pt-BR</dc:language>
</cp:coreProperties>
</file>