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Lst>
  <p:sldSz cx="13442950" cy="75612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pt-BR" sz="4400" spc="-1" strike="noStrike">
                <a:latin typeface="Arial"/>
              </a:rPr>
              <a:t>Clique para mover o slide</a:t>
            </a:r>
            <a:endParaRPr b="0" lang="pt-BR" sz="4400" spc="-1" strike="noStrike">
              <a:latin typeface="Arial"/>
            </a:endParaRPr>
          </a:p>
        </p:txBody>
      </p:sp>
      <p:sp>
        <p:nvSpPr>
          <p:cNvPr id="86" name="PlaceHolder 2"/>
          <p:cNvSpPr>
            <a:spLocks noGrp="1"/>
          </p:cNvSpPr>
          <p:nvPr>
            <p:ph type="body"/>
          </p:nvPr>
        </p:nvSpPr>
        <p:spPr>
          <a:xfrm>
            <a:off x="756000" y="5078520"/>
            <a:ext cx="6047640" cy="4811040"/>
          </a:xfrm>
          <a:prstGeom prst="rect">
            <a:avLst/>
          </a:prstGeom>
        </p:spPr>
        <p:txBody>
          <a:bodyPr lIns="0" rIns="0" tIns="0" bIns="0">
            <a:noAutofit/>
          </a:bodyPr>
          <a:p>
            <a:r>
              <a:rPr b="0" lang="pt-BR" sz="2000" spc="-1" strike="noStrike">
                <a:latin typeface="Arial"/>
              </a:rPr>
              <a:t>Cliqu</a:t>
            </a:r>
            <a:r>
              <a:rPr b="0" lang="pt-BR" sz="2000" spc="-1" strike="noStrike">
                <a:latin typeface="Arial"/>
              </a:rPr>
              <a:t>e </a:t>
            </a:r>
            <a:r>
              <a:rPr b="0" lang="pt-BR" sz="2000" spc="-1" strike="noStrike">
                <a:latin typeface="Arial"/>
              </a:rPr>
              <a:t>par</a:t>
            </a:r>
            <a:r>
              <a:rPr b="0" lang="pt-BR" sz="2000" spc="-1" strike="noStrike">
                <a:latin typeface="Arial"/>
              </a:rPr>
              <a:t>a </a:t>
            </a:r>
            <a:r>
              <a:rPr b="0" lang="pt-BR" sz="2000" spc="-1" strike="noStrike">
                <a:latin typeface="Arial"/>
              </a:rPr>
              <a:t>edi</a:t>
            </a:r>
            <a:r>
              <a:rPr b="0" lang="pt-BR" sz="2000" spc="-1" strike="noStrike">
                <a:latin typeface="Arial"/>
              </a:rPr>
              <a:t>tar </a:t>
            </a:r>
            <a:r>
              <a:rPr b="0" lang="pt-BR" sz="2000" spc="-1" strike="noStrike">
                <a:latin typeface="Arial"/>
              </a:rPr>
              <a:t>o </a:t>
            </a:r>
            <a:r>
              <a:rPr b="0" lang="pt-BR" sz="2000" spc="-1" strike="noStrike">
                <a:latin typeface="Arial"/>
              </a:rPr>
              <a:t>for</a:t>
            </a:r>
            <a:r>
              <a:rPr b="0" lang="pt-BR" sz="2000" spc="-1" strike="noStrike">
                <a:latin typeface="Arial"/>
              </a:rPr>
              <a:t>ma</a:t>
            </a:r>
            <a:r>
              <a:rPr b="0" lang="pt-BR" sz="2000" spc="-1" strike="noStrike">
                <a:latin typeface="Arial"/>
              </a:rPr>
              <a:t>to </a:t>
            </a:r>
            <a:r>
              <a:rPr b="0" lang="pt-BR" sz="2000" spc="-1" strike="noStrike">
                <a:latin typeface="Arial"/>
              </a:rPr>
              <a:t>de </a:t>
            </a:r>
            <a:r>
              <a:rPr b="0" lang="pt-BR" sz="2000" spc="-1" strike="noStrike">
                <a:latin typeface="Arial"/>
              </a:rPr>
              <a:t>not</a:t>
            </a:r>
            <a:r>
              <a:rPr b="0" lang="pt-BR" sz="2000" spc="-1" strike="noStrike">
                <a:latin typeface="Arial"/>
              </a:rPr>
              <a:t>as</a:t>
            </a:r>
            <a:endParaRPr b="0" lang="pt-BR" sz="2000" spc="-1" strike="noStrike">
              <a:latin typeface="Arial"/>
            </a:endParaRPr>
          </a:p>
        </p:txBody>
      </p:sp>
      <p:sp>
        <p:nvSpPr>
          <p:cNvPr id="87" name="PlaceHolder 3"/>
          <p:cNvSpPr>
            <a:spLocks noGrp="1"/>
          </p:cNvSpPr>
          <p:nvPr>
            <p:ph type="hdr"/>
          </p:nvPr>
        </p:nvSpPr>
        <p:spPr>
          <a:xfrm>
            <a:off x="0" y="0"/>
            <a:ext cx="3280680" cy="534240"/>
          </a:xfrm>
          <a:prstGeom prst="rect">
            <a:avLst/>
          </a:prstGeom>
        </p:spPr>
        <p:txBody>
          <a:bodyPr lIns="0" rIns="0" tIns="0" bIns="0">
            <a:noAutofit/>
          </a:bodyPr>
          <a:p>
            <a:r>
              <a:rPr b="0" lang="pt-BR" sz="1400" spc="-1" strike="noStrike">
                <a:latin typeface="Times New Roman"/>
              </a:rPr>
              <a:t>&lt;cabeçalho&gt;</a:t>
            </a:r>
            <a:endParaRPr b="0" lang="pt-BR" sz="1400" spc="-1" strike="noStrike">
              <a:latin typeface="Times New Roman"/>
            </a:endParaRPr>
          </a:p>
        </p:txBody>
      </p:sp>
      <p:sp>
        <p:nvSpPr>
          <p:cNvPr id="88" name="PlaceHolder 4"/>
          <p:cNvSpPr>
            <a:spLocks noGrp="1"/>
          </p:cNvSpPr>
          <p:nvPr>
            <p:ph type="dt"/>
          </p:nvPr>
        </p:nvSpPr>
        <p:spPr>
          <a:xfrm>
            <a:off x="4278960" y="0"/>
            <a:ext cx="3280680" cy="534240"/>
          </a:xfrm>
          <a:prstGeom prst="rect">
            <a:avLst/>
          </a:prstGeom>
        </p:spPr>
        <p:txBody>
          <a:bodyPr lIns="0" rIns="0" tIns="0" bIns="0">
            <a:noAutofit/>
          </a:bodyPr>
          <a:p>
            <a:pPr algn="r"/>
            <a:r>
              <a:rPr b="0" lang="pt-BR" sz="1400" spc="-1" strike="noStrike">
                <a:latin typeface="Times New Roman"/>
              </a:rPr>
              <a:t>&lt;data/hora&gt;</a:t>
            </a:r>
            <a:endParaRPr b="0" lang="pt-BR" sz="1400" spc="-1" strike="noStrike">
              <a:latin typeface="Times New Roman"/>
            </a:endParaRPr>
          </a:p>
        </p:txBody>
      </p:sp>
      <p:sp>
        <p:nvSpPr>
          <p:cNvPr id="89" name="PlaceHolder 5"/>
          <p:cNvSpPr>
            <a:spLocks noGrp="1"/>
          </p:cNvSpPr>
          <p:nvPr>
            <p:ph type="ftr"/>
          </p:nvPr>
        </p:nvSpPr>
        <p:spPr>
          <a:xfrm>
            <a:off x="0" y="10157400"/>
            <a:ext cx="3280680" cy="534240"/>
          </a:xfrm>
          <a:prstGeom prst="rect">
            <a:avLst/>
          </a:prstGeom>
        </p:spPr>
        <p:txBody>
          <a:bodyPr lIns="0" rIns="0" tIns="0" bIns="0" anchor="b">
            <a:noAutofit/>
          </a:bodyPr>
          <a:p>
            <a:r>
              <a:rPr b="0" lang="pt-BR" sz="1400" spc="-1" strike="noStrike">
                <a:latin typeface="Times New Roman"/>
              </a:rPr>
              <a:t>&lt;rodapé&gt;</a:t>
            </a:r>
            <a:endParaRPr b="0" lang="pt-BR" sz="1400" spc="-1" strike="noStrike">
              <a:latin typeface="Times New Roman"/>
            </a:endParaRPr>
          </a:p>
        </p:txBody>
      </p:sp>
      <p:sp>
        <p:nvSpPr>
          <p:cNvPr id="9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0AF125B1-7B60-4272-BA72-D0122F3151C8}"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0880" y="685800"/>
            <a:ext cx="6094800" cy="3427920"/>
          </a:xfrm>
          <a:prstGeom prst="rect">
            <a:avLst/>
          </a:prstGeom>
        </p:spPr>
      </p:sp>
      <p:sp>
        <p:nvSpPr>
          <p:cNvPr id="151" name="PlaceHolder 2"/>
          <p:cNvSpPr>
            <a:spLocks noGrp="1"/>
          </p:cNvSpPr>
          <p:nvPr>
            <p:ph type="body"/>
          </p:nvPr>
        </p:nvSpPr>
        <p:spPr>
          <a:xfrm>
            <a:off x="685800" y="4343400"/>
            <a:ext cx="5485320" cy="4113720"/>
          </a:xfrm>
          <a:prstGeom prst="rect">
            <a:avLst/>
          </a:prstGeom>
        </p:spPr>
        <p:txBody>
          <a:bodyPr lIns="0" rIns="0" tIns="0" bIns="0">
            <a:noAutofit/>
          </a:bodyPr>
          <a:p>
            <a:endParaRPr b="0" lang="pt-BR" sz="2000" spc="-1" strike="noStrike">
              <a:latin typeface="Arial"/>
            </a:endParaRPr>
          </a:p>
        </p:txBody>
      </p:sp>
      <p:sp>
        <p:nvSpPr>
          <p:cNvPr id="152"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3D52EE8-7992-49AE-9B41-45DEC7B7E23B}" type="slidenum">
              <a:rPr b="0" lang="pt-BR" sz="1200" spc="-1" strike="noStrike">
                <a:solidFill>
                  <a:srgbClr val="000000"/>
                </a:solidFill>
                <a:latin typeface="Times New Roman"/>
              </a:rPr>
              <a:t>&lt;número&gt;</a:t>
            </a:fld>
            <a:endParaRPr b="0" lang="pt-BR"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380880" y="685800"/>
            <a:ext cx="6094800" cy="3427920"/>
          </a:xfrm>
          <a:prstGeom prst="rect">
            <a:avLst/>
          </a:prstGeom>
        </p:spPr>
      </p:sp>
      <p:sp>
        <p:nvSpPr>
          <p:cNvPr id="154" name="PlaceHolder 2"/>
          <p:cNvSpPr>
            <a:spLocks noGrp="1"/>
          </p:cNvSpPr>
          <p:nvPr>
            <p:ph type="body"/>
          </p:nvPr>
        </p:nvSpPr>
        <p:spPr>
          <a:xfrm>
            <a:off x="685800" y="4343400"/>
            <a:ext cx="5485320" cy="4113720"/>
          </a:xfrm>
          <a:prstGeom prst="rect">
            <a:avLst/>
          </a:prstGeom>
        </p:spPr>
        <p:txBody>
          <a:bodyPr lIns="0" rIns="0" tIns="0" bIns="0">
            <a:noAutofit/>
          </a:bodyPr>
          <a:p>
            <a:endParaRPr b="0" lang="pt-BR" sz="2000" spc="-1" strike="noStrike">
              <a:latin typeface="Arial"/>
            </a:endParaRPr>
          </a:p>
        </p:txBody>
      </p:sp>
      <p:sp>
        <p:nvSpPr>
          <p:cNvPr id="155" name="CustomShape 3"/>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B02A422-8407-4B3B-8D96-3CD5A9F83AB1}" type="slidenum">
              <a:rPr b="0" lang="pt-BR" sz="1200" spc="-1" strike="noStrike">
                <a:solidFill>
                  <a:srgbClr val="000000"/>
                </a:solidFill>
                <a:latin typeface="Times New Roman"/>
              </a:rPr>
              <a:t>&lt;número&gt;</a:t>
            </a:fld>
            <a:endParaRPr b="0" lang="pt-BR"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30" name="PlaceHolder 2"/>
          <p:cNvSpPr>
            <a:spLocks noGrp="1"/>
          </p:cNvSpPr>
          <p:nvPr>
            <p:ph type="body"/>
          </p:nvPr>
        </p:nvSpPr>
        <p:spPr>
          <a:xfrm>
            <a:off x="672120" y="1769040"/>
            <a:ext cx="12098160" cy="2091600"/>
          </a:xfrm>
          <a:prstGeom prst="rect">
            <a:avLst/>
          </a:prstGeom>
        </p:spPr>
        <p:txBody>
          <a:bodyPr lIns="0" rIns="0" tIns="0" bIns="0">
            <a:normAutofit/>
          </a:bodyPr>
          <a:p>
            <a:endParaRPr b="0" lang="pt-BR" sz="3200" spc="-1" strike="noStrike">
              <a:latin typeface="Arial"/>
            </a:endParaRPr>
          </a:p>
        </p:txBody>
      </p:sp>
      <p:sp>
        <p:nvSpPr>
          <p:cNvPr id="31" name="PlaceHolder 3"/>
          <p:cNvSpPr>
            <a:spLocks noGrp="1"/>
          </p:cNvSpPr>
          <p:nvPr>
            <p:ph type="body"/>
          </p:nvPr>
        </p:nvSpPr>
        <p:spPr>
          <a:xfrm>
            <a:off x="672120" y="4059720"/>
            <a:ext cx="1209816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33"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34"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35" name="PlaceHolder 4"/>
          <p:cNvSpPr>
            <a:spLocks noGrp="1"/>
          </p:cNvSpPr>
          <p:nvPr>
            <p:ph type="body"/>
          </p:nvPr>
        </p:nvSpPr>
        <p:spPr>
          <a:xfrm>
            <a:off x="672120" y="4059720"/>
            <a:ext cx="5903640" cy="2091600"/>
          </a:xfrm>
          <a:prstGeom prst="rect">
            <a:avLst/>
          </a:prstGeom>
        </p:spPr>
        <p:txBody>
          <a:bodyPr lIns="0" rIns="0" tIns="0" bIns="0">
            <a:normAutofit/>
          </a:bodyPr>
          <a:p>
            <a:endParaRPr b="0" lang="pt-BR" sz="3200" spc="-1" strike="noStrike">
              <a:latin typeface="Arial"/>
            </a:endParaRPr>
          </a:p>
        </p:txBody>
      </p:sp>
      <p:sp>
        <p:nvSpPr>
          <p:cNvPr id="36" name="PlaceHolder 5"/>
          <p:cNvSpPr>
            <a:spLocks noGrp="1"/>
          </p:cNvSpPr>
          <p:nvPr>
            <p:ph type="body"/>
          </p:nvPr>
        </p:nvSpPr>
        <p:spPr>
          <a:xfrm>
            <a:off x="68713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38" name="PlaceHolder 2"/>
          <p:cNvSpPr>
            <a:spLocks noGrp="1"/>
          </p:cNvSpPr>
          <p:nvPr>
            <p:ph type="body"/>
          </p:nvPr>
        </p:nvSpPr>
        <p:spPr>
          <a:xfrm>
            <a:off x="672120" y="1769040"/>
            <a:ext cx="3895200" cy="2091600"/>
          </a:xfrm>
          <a:prstGeom prst="rect">
            <a:avLst/>
          </a:prstGeom>
        </p:spPr>
        <p:txBody>
          <a:bodyPr lIns="0" rIns="0" tIns="0" bIns="0">
            <a:normAutofit/>
          </a:bodyPr>
          <a:p>
            <a:endParaRPr b="0" lang="pt-BR" sz="3200" spc="-1" strike="noStrike">
              <a:latin typeface="Arial"/>
            </a:endParaRPr>
          </a:p>
        </p:txBody>
      </p:sp>
      <p:sp>
        <p:nvSpPr>
          <p:cNvPr id="39" name="PlaceHolder 3"/>
          <p:cNvSpPr>
            <a:spLocks noGrp="1"/>
          </p:cNvSpPr>
          <p:nvPr>
            <p:ph type="body"/>
          </p:nvPr>
        </p:nvSpPr>
        <p:spPr>
          <a:xfrm>
            <a:off x="4762440" y="1769040"/>
            <a:ext cx="3895200" cy="2091600"/>
          </a:xfrm>
          <a:prstGeom prst="rect">
            <a:avLst/>
          </a:prstGeom>
        </p:spPr>
        <p:txBody>
          <a:bodyPr lIns="0" rIns="0" tIns="0" bIns="0">
            <a:normAutofit/>
          </a:bodyPr>
          <a:p>
            <a:endParaRPr b="0" lang="pt-BR" sz="3200" spc="-1" strike="noStrike">
              <a:latin typeface="Arial"/>
            </a:endParaRPr>
          </a:p>
        </p:txBody>
      </p:sp>
      <p:sp>
        <p:nvSpPr>
          <p:cNvPr id="40" name="PlaceHolder 4"/>
          <p:cNvSpPr>
            <a:spLocks noGrp="1"/>
          </p:cNvSpPr>
          <p:nvPr>
            <p:ph type="body"/>
          </p:nvPr>
        </p:nvSpPr>
        <p:spPr>
          <a:xfrm>
            <a:off x="8852760" y="1769040"/>
            <a:ext cx="3895200" cy="2091600"/>
          </a:xfrm>
          <a:prstGeom prst="rect">
            <a:avLst/>
          </a:prstGeom>
        </p:spPr>
        <p:txBody>
          <a:bodyPr lIns="0" rIns="0" tIns="0" bIns="0">
            <a:normAutofit/>
          </a:bodyPr>
          <a:p>
            <a:endParaRPr b="0" lang="pt-BR" sz="3200" spc="-1" strike="noStrike">
              <a:latin typeface="Arial"/>
            </a:endParaRPr>
          </a:p>
        </p:txBody>
      </p:sp>
      <p:sp>
        <p:nvSpPr>
          <p:cNvPr id="41" name="PlaceHolder 5"/>
          <p:cNvSpPr>
            <a:spLocks noGrp="1"/>
          </p:cNvSpPr>
          <p:nvPr>
            <p:ph type="body"/>
          </p:nvPr>
        </p:nvSpPr>
        <p:spPr>
          <a:xfrm>
            <a:off x="672120" y="4059720"/>
            <a:ext cx="3895200" cy="2091600"/>
          </a:xfrm>
          <a:prstGeom prst="rect">
            <a:avLst/>
          </a:prstGeom>
        </p:spPr>
        <p:txBody>
          <a:bodyPr lIns="0" rIns="0" tIns="0" bIns="0">
            <a:normAutofit/>
          </a:bodyPr>
          <a:p>
            <a:endParaRPr b="0" lang="pt-BR" sz="3200" spc="-1" strike="noStrike">
              <a:latin typeface="Arial"/>
            </a:endParaRPr>
          </a:p>
        </p:txBody>
      </p:sp>
      <p:sp>
        <p:nvSpPr>
          <p:cNvPr id="42" name="PlaceHolder 6"/>
          <p:cNvSpPr>
            <a:spLocks noGrp="1"/>
          </p:cNvSpPr>
          <p:nvPr>
            <p:ph type="body"/>
          </p:nvPr>
        </p:nvSpPr>
        <p:spPr>
          <a:xfrm>
            <a:off x="4762440" y="4059720"/>
            <a:ext cx="3895200" cy="2091600"/>
          </a:xfrm>
          <a:prstGeom prst="rect">
            <a:avLst/>
          </a:prstGeom>
        </p:spPr>
        <p:txBody>
          <a:bodyPr lIns="0" rIns="0" tIns="0" bIns="0">
            <a:normAutofit/>
          </a:bodyPr>
          <a:p>
            <a:endParaRPr b="0" lang="pt-BR" sz="3200" spc="-1" strike="noStrike">
              <a:latin typeface="Arial"/>
            </a:endParaRPr>
          </a:p>
        </p:txBody>
      </p:sp>
      <p:sp>
        <p:nvSpPr>
          <p:cNvPr id="43" name="PlaceHolder 7"/>
          <p:cNvSpPr>
            <a:spLocks noGrp="1"/>
          </p:cNvSpPr>
          <p:nvPr>
            <p:ph type="body"/>
          </p:nvPr>
        </p:nvSpPr>
        <p:spPr>
          <a:xfrm>
            <a:off x="8852760" y="4059720"/>
            <a:ext cx="389520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50"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52" name="PlaceHolder 2"/>
          <p:cNvSpPr>
            <a:spLocks noGrp="1"/>
          </p:cNvSpPr>
          <p:nvPr>
            <p:ph type="body"/>
          </p:nvPr>
        </p:nvSpPr>
        <p:spPr>
          <a:xfrm>
            <a:off x="672120" y="1769040"/>
            <a:ext cx="12098160" cy="4385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54" name="PlaceHolder 2"/>
          <p:cNvSpPr>
            <a:spLocks noGrp="1"/>
          </p:cNvSpPr>
          <p:nvPr>
            <p:ph type="body"/>
          </p:nvPr>
        </p:nvSpPr>
        <p:spPr>
          <a:xfrm>
            <a:off x="672120" y="1769040"/>
            <a:ext cx="5903640" cy="4385160"/>
          </a:xfrm>
          <a:prstGeom prst="rect">
            <a:avLst/>
          </a:prstGeom>
        </p:spPr>
        <p:txBody>
          <a:bodyPr lIns="0" rIns="0" tIns="0" bIns="0">
            <a:normAutofit/>
          </a:bodyPr>
          <a:p>
            <a:endParaRPr b="0" lang="pt-BR" sz="3200" spc="-1" strike="noStrike">
              <a:latin typeface="Arial"/>
            </a:endParaRPr>
          </a:p>
        </p:txBody>
      </p:sp>
      <p:sp>
        <p:nvSpPr>
          <p:cNvPr id="55" name="PlaceHolder 3"/>
          <p:cNvSpPr>
            <a:spLocks noGrp="1"/>
          </p:cNvSpPr>
          <p:nvPr>
            <p:ph type="body"/>
          </p:nvPr>
        </p:nvSpPr>
        <p:spPr>
          <a:xfrm>
            <a:off x="6871320" y="1769040"/>
            <a:ext cx="5903640" cy="4385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59"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60" name="PlaceHolder 3"/>
          <p:cNvSpPr>
            <a:spLocks noGrp="1"/>
          </p:cNvSpPr>
          <p:nvPr>
            <p:ph type="body"/>
          </p:nvPr>
        </p:nvSpPr>
        <p:spPr>
          <a:xfrm>
            <a:off x="6871320" y="1769040"/>
            <a:ext cx="5903640" cy="4385160"/>
          </a:xfrm>
          <a:prstGeom prst="rect">
            <a:avLst/>
          </a:prstGeom>
        </p:spPr>
        <p:txBody>
          <a:bodyPr lIns="0" rIns="0" tIns="0" bIns="0">
            <a:normAutofit/>
          </a:bodyPr>
          <a:p>
            <a:endParaRPr b="0" lang="pt-BR" sz="3200" spc="-1" strike="noStrike">
              <a:latin typeface="Arial"/>
            </a:endParaRPr>
          </a:p>
        </p:txBody>
      </p:sp>
      <p:sp>
        <p:nvSpPr>
          <p:cNvPr id="61" name="PlaceHolder 4"/>
          <p:cNvSpPr>
            <a:spLocks noGrp="1"/>
          </p:cNvSpPr>
          <p:nvPr>
            <p:ph type="body"/>
          </p:nvPr>
        </p:nvSpPr>
        <p:spPr>
          <a:xfrm>
            <a:off x="6721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9" name="PlaceHolder 2"/>
          <p:cNvSpPr>
            <a:spLocks noGrp="1"/>
          </p:cNvSpPr>
          <p:nvPr>
            <p:ph type="subTitle"/>
          </p:nvPr>
        </p:nvSpPr>
        <p:spPr>
          <a:xfrm>
            <a:off x="672120" y="1769040"/>
            <a:ext cx="12098160" cy="438516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63" name="PlaceHolder 2"/>
          <p:cNvSpPr>
            <a:spLocks noGrp="1"/>
          </p:cNvSpPr>
          <p:nvPr>
            <p:ph type="body"/>
          </p:nvPr>
        </p:nvSpPr>
        <p:spPr>
          <a:xfrm>
            <a:off x="672120" y="1769040"/>
            <a:ext cx="5903640" cy="4385160"/>
          </a:xfrm>
          <a:prstGeom prst="rect">
            <a:avLst/>
          </a:prstGeom>
        </p:spPr>
        <p:txBody>
          <a:bodyPr lIns="0" rIns="0" tIns="0" bIns="0">
            <a:normAutofit/>
          </a:bodyPr>
          <a:p>
            <a:endParaRPr b="0" lang="pt-BR" sz="3200" spc="-1" strike="noStrike">
              <a:latin typeface="Arial"/>
            </a:endParaRPr>
          </a:p>
        </p:txBody>
      </p:sp>
      <p:sp>
        <p:nvSpPr>
          <p:cNvPr id="64"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65" name="PlaceHolder 4"/>
          <p:cNvSpPr>
            <a:spLocks noGrp="1"/>
          </p:cNvSpPr>
          <p:nvPr>
            <p:ph type="body"/>
          </p:nvPr>
        </p:nvSpPr>
        <p:spPr>
          <a:xfrm>
            <a:off x="68713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67"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68"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69" name="PlaceHolder 4"/>
          <p:cNvSpPr>
            <a:spLocks noGrp="1"/>
          </p:cNvSpPr>
          <p:nvPr>
            <p:ph type="body"/>
          </p:nvPr>
        </p:nvSpPr>
        <p:spPr>
          <a:xfrm>
            <a:off x="672120" y="4059720"/>
            <a:ext cx="1209816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71" name="PlaceHolder 2"/>
          <p:cNvSpPr>
            <a:spLocks noGrp="1"/>
          </p:cNvSpPr>
          <p:nvPr>
            <p:ph type="body"/>
          </p:nvPr>
        </p:nvSpPr>
        <p:spPr>
          <a:xfrm>
            <a:off x="672120" y="1769040"/>
            <a:ext cx="12098160" cy="2091600"/>
          </a:xfrm>
          <a:prstGeom prst="rect">
            <a:avLst/>
          </a:prstGeom>
        </p:spPr>
        <p:txBody>
          <a:bodyPr lIns="0" rIns="0" tIns="0" bIns="0">
            <a:normAutofit/>
          </a:bodyPr>
          <a:p>
            <a:endParaRPr b="0" lang="pt-BR" sz="3200" spc="-1" strike="noStrike">
              <a:latin typeface="Arial"/>
            </a:endParaRPr>
          </a:p>
        </p:txBody>
      </p:sp>
      <p:sp>
        <p:nvSpPr>
          <p:cNvPr id="72" name="PlaceHolder 3"/>
          <p:cNvSpPr>
            <a:spLocks noGrp="1"/>
          </p:cNvSpPr>
          <p:nvPr>
            <p:ph type="body"/>
          </p:nvPr>
        </p:nvSpPr>
        <p:spPr>
          <a:xfrm>
            <a:off x="672120" y="4059720"/>
            <a:ext cx="1209816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74"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75"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76" name="PlaceHolder 4"/>
          <p:cNvSpPr>
            <a:spLocks noGrp="1"/>
          </p:cNvSpPr>
          <p:nvPr>
            <p:ph type="body"/>
          </p:nvPr>
        </p:nvSpPr>
        <p:spPr>
          <a:xfrm>
            <a:off x="672120" y="4059720"/>
            <a:ext cx="5903640" cy="2091600"/>
          </a:xfrm>
          <a:prstGeom prst="rect">
            <a:avLst/>
          </a:prstGeom>
        </p:spPr>
        <p:txBody>
          <a:bodyPr lIns="0" rIns="0" tIns="0" bIns="0">
            <a:normAutofit/>
          </a:bodyPr>
          <a:p>
            <a:endParaRPr b="0" lang="pt-BR" sz="3200" spc="-1" strike="noStrike">
              <a:latin typeface="Arial"/>
            </a:endParaRPr>
          </a:p>
        </p:txBody>
      </p:sp>
      <p:sp>
        <p:nvSpPr>
          <p:cNvPr id="77" name="PlaceHolder 5"/>
          <p:cNvSpPr>
            <a:spLocks noGrp="1"/>
          </p:cNvSpPr>
          <p:nvPr>
            <p:ph type="body"/>
          </p:nvPr>
        </p:nvSpPr>
        <p:spPr>
          <a:xfrm>
            <a:off x="68713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79" name="PlaceHolder 2"/>
          <p:cNvSpPr>
            <a:spLocks noGrp="1"/>
          </p:cNvSpPr>
          <p:nvPr>
            <p:ph type="body"/>
          </p:nvPr>
        </p:nvSpPr>
        <p:spPr>
          <a:xfrm>
            <a:off x="672120" y="1769040"/>
            <a:ext cx="3895200" cy="2091600"/>
          </a:xfrm>
          <a:prstGeom prst="rect">
            <a:avLst/>
          </a:prstGeom>
        </p:spPr>
        <p:txBody>
          <a:bodyPr lIns="0" rIns="0" tIns="0" bIns="0">
            <a:normAutofit/>
          </a:bodyPr>
          <a:p>
            <a:endParaRPr b="0" lang="pt-BR" sz="3200" spc="-1" strike="noStrike">
              <a:latin typeface="Arial"/>
            </a:endParaRPr>
          </a:p>
        </p:txBody>
      </p:sp>
      <p:sp>
        <p:nvSpPr>
          <p:cNvPr id="80" name="PlaceHolder 3"/>
          <p:cNvSpPr>
            <a:spLocks noGrp="1"/>
          </p:cNvSpPr>
          <p:nvPr>
            <p:ph type="body"/>
          </p:nvPr>
        </p:nvSpPr>
        <p:spPr>
          <a:xfrm>
            <a:off x="4762440" y="1769040"/>
            <a:ext cx="3895200" cy="2091600"/>
          </a:xfrm>
          <a:prstGeom prst="rect">
            <a:avLst/>
          </a:prstGeom>
        </p:spPr>
        <p:txBody>
          <a:bodyPr lIns="0" rIns="0" tIns="0" bIns="0">
            <a:normAutofit/>
          </a:bodyPr>
          <a:p>
            <a:endParaRPr b="0" lang="pt-BR" sz="3200" spc="-1" strike="noStrike">
              <a:latin typeface="Arial"/>
            </a:endParaRPr>
          </a:p>
        </p:txBody>
      </p:sp>
      <p:sp>
        <p:nvSpPr>
          <p:cNvPr id="81" name="PlaceHolder 4"/>
          <p:cNvSpPr>
            <a:spLocks noGrp="1"/>
          </p:cNvSpPr>
          <p:nvPr>
            <p:ph type="body"/>
          </p:nvPr>
        </p:nvSpPr>
        <p:spPr>
          <a:xfrm>
            <a:off x="8852760" y="1769040"/>
            <a:ext cx="3895200" cy="2091600"/>
          </a:xfrm>
          <a:prstGeom prst="rect">
            <a:avLst/>
          </a:prstGeom>
        </p:spPr>
        <p:txBody>
          <a:bodyPr lIns="0" rIns="0" tIns="0" bIns="0">
            <a:normAutofit/>
          </a:bodyPr>
          <a:p>
            <a:endParaRPr b="0" lang="pt-BR" sz="3200" spc="-1" strike="noStrike">
              <a:latin typeface="Arial"/>
            </a:endParaRPr>
          </a:p>
        </p:txBody>
      </p:sp>
      <p:sp>
        <p:nvSpPr>
          <p:cNvPr id="82" name="PlaceHolder 5"/>
          <p:cNvSpPr>
            <a:spLocks noGrp="1"/>
          </p:cNvSpPr>
          <p:nvPr>
            <p:ph type="body"/>
          </p:nvPr>
        </p:nvSpPr>
        <p:spPr>
          <a:xfrm>
            <a:off x="672120" y="4059720"/>
            <a:ext cx="3895200" cy="2091600"/>
          </a:xfrm>
          <a:prstGeom prst="rect">
            <a:avLst/>
          </a:prstGeom>
        </p:spPr>
        <p:txBody>
          <a:bodyPr lIns="0" rIns="0" tIns="0" bIns="0">
            <a:normAutofit/>
          </a:bodyPr>
          <a:p>
            <a:endParaRPr b="0" lang="pt-BR" sz="3200" spc="-1" strike="noStrike">
              <a:latin typeface="Arial"/>
            </a:endParaRPr>
          </a:p>
        </p:txBody>
      </p:sp>
      <p:sp>
        <p:nvSpPr>
          <p:cNvPr id="83" name="PlaceHolder 6"/>
          <p:cNvSpPr>
            <a:spLocks noGrp="1"/>
          </p:cNvSpPr>
          <p:nvPr>
            <p:ph type="body"/>
          </p:nvPr>
        </p:nvSpPr>
        <p:spPr>
          <a:xfrm>
            <a:off x="4762440" y="4059720"/>
            <a:ext cx="3895200" cy="2091600"/>
          </a:xfrm>
          <a:prstGeom prst="rect">
            <a:avLst/>
          </a:prstGeom>
        </p:spPr>
        <p:txBody>
          <a:bodyPr lIns="0" rIns="0" tIns="0" bIns="0">
            <a:normAutofit/>
          </a:bodyPr>
          <a:p>
            <a:endParaRPr b="0" lang="pt-BR" sz="3200" spc="-1" strike="noStrike">
              <a:latin typeface="Arial"/>
            </a:endParaRPr>
          </a:p>
        </p:txBody>
      </p:sp>
      <p:sp>
        <p:nvSpPr>
          <p:cNvPr id="84" name="PlaceHolder 7"/>
          <p:cNvSpPr>
            <a:spLocks noGrp="1"/>
          </p:cNvSpPr>
          <p:nvPr>
            <p:ph type="body"/>
          </p:nvPr>
        </p:nvSpPr>
        <p:spPr>
          <a:xfrm>
            <a:off x="8852760" y="4059720"/>
            <a:ext cx="389520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11" name="PlaceHolder 2"/>
          <p:cNvSpPr>
            <a:spLocks noGrp="1"/>
          </p:cNvSpPr>
          <p:nvPr>
            <p:ph type="body"/>
          </p:nvPr>
        </p:nvSpPr>
        <p:spPr>
          <a:xfrm>
            <a:off x="672120" y="1769040"/>
            <a:ext cx="12098160" cy="4385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13" name="PlaceHolder 2"/>
          <p:cNvSpPr>
            <a:spLocks noGrp="1"/>
          </p:cNvSpPr>
          <p:nvPr>
            <p:ph type="body"/>
          </p:nvPr>
        </p:nvSpPr>
        <p:spPr>
          <a:xfrm>
            <a:off x="672120" y="1769040"/>
            <a:ext cx="5903640" cy="4385160"/>
          </a:xfrm>
          <a:prstGeom prst="rect">
            <a:avLst/>
          </a:prstGeom>
        </p:spPr>
        <p:txBody>
          <a:bodyPr lIns="0" rIns="0" tIns="0" bIns="0">
            <a:normAutofit/>
          </a:bodyPr>
          <a:p>
            <a:endParaRPr b="0" lang="pt-BR" sz="3200" spc="-1" strike="noStrike">
              <a:latin typeface="Arial"/>
            </a:endParaRPr>
          </a:p>
        </p:txBody>
      </p:sp>
      <p:sp>
        <p:nvSpPr>
          <p:cNvPr id="14" name="PlaceHolder 3"/>
          <p:cNvSpPr>
            <a:spLocks noGrp="1"/>
          </p:cNvSpPr>
          <p:nvPr>
            <p:ph type="body"/>
          </p:nvPr>
        </p:nvSpPr>
        <p:spPr>
          <a:xfrm>
            <a:off x="6871320" y="1769040"/>
            <a:ext cx="5903640" cy="4385160"/>
          </a:xfrm>
          <a:prstGeom prst="rect">
            <a:avLst/>
          </a:prstGeom>
        </p:spPr>
        <p:txBody>
          <a:bodyPr lIns="0" rIns="0" tIns="0" bIns="0">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72120" y="301680"/>
            <a:ext cx="12098160" cy="5851800"/>
          </a:xfrm>
          <a:prstGeom prst="rect">
            <a:avLst/>
          </a:prstGeom>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18"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19" name="PlaceHolder 3"/>
          <p:cNvSpPr>
            <a:spLocks noGrp="1"/>
          </p:cNvSpPr>
          <p:nvPr>
            <p:ph type="body"/>
          </p:nvPr>
        </p:nvSpPr>
        <p:spPr>
          <a:xfrm>
            <a:off x="6871320" y="1769040"/>
            <a:ext cx="5903640" cy="4385160"/>
          </a:xfrm>
          <a:prstGeom prst="rect">
            <a:avLst/>
          </a:prstGeom>
        </p:spPr>
        <p:txBody>
          <a:bodyPr lIns="0" rIns="0" tIns="0" bIns="0">
            <a:normAutofit/>
          </a:bodyPr>
          <a:p>
            <a:endParaRPr b="0" lang="pt-BR" sz="3200" spc="-1" strike="noStrike">
              <a:latin typeface="Arial"/>
            </a:endParaRPr>
          </a:p>
        </p:txBody>
      </p:sp>
      <p:sp>
        <p:nvSpPr>
          <p:cNvPr id="20" name="PlaceHolder 4"/>
          <p:cNvSpPr>
            <a:spLocks noGrp="1"/>
          </p:cNvSpPr>
          <p:nvPr>
            <p:ph type="body"/>
          </p:nvPr>
        </p:nvSpPr>
        <p:spPr>
          <a:xfrm>
            <a:off x="6721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22" name="PlaceHolder 2"/>
          <p:cNvSpPr>
            <a:spLocks noGrp="1"/>
          </p:cNvSpPr>
          <p:nvPr>
            <p:ph type="body"/>
          </p:nvPr>
        </p:nvSpPr>
        <p:spPr>
          <a:xfrm>
            <a:off x="672120" y="1769040"/>
            <a:ext cx="5903640" cy="4385160"/>
          </a:xfrm>
          <a:prstGeom prst="rect">
            <a:avLst/>
          </a:prstGeom>
        </p:spPr>
        <p:txBody>
          <a:bodyPr lIns="0" rIns="0" tIns="0" bIns="0">
            <a:normAutofit/>
          </a:bodyPr>
          <a:p>
            <a:endParaRPr b="0" lang="pt-BR" sz="3200" spc="-1" strike="noStrike">
              <a:latin typeface="Arial"/>
            </a:endParaRPr>
          </a:p>
        </p:txBody>
      </p:sp>
      <p:sp>
        <p:nvSpPr>
          <p:cNvPr id="23"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24" name="PlaceHolder 4"/>
          <p:cNvSpPr>
            <a:spLocks noGrp="1"/>
          </p:cNvSpPr>
          <p:nvPr>
            <p:ph type="body"/>
          </p:nvPr>
        </p:nvSpPr>
        <p:spPr>
          <a:xfrm>
            <a:off x="6871320" y="4059720"/>
            <a:ext cx="5903640" cy="2091600"/>
          </a:xfrm>
          <a:prstGeom prst="rect">
            <a:avLst/>
          </a:prstGeom>
        </p:spPr>
        <p:txBody>
          <a:bodyPr lIns="0" rIns="0" tIns="0" bIns="0">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72120" y="301680"/>
            <a:ext cx="12098160" cy="1262160"/>
          </a:xfrm>
          <a:prstGeom prst="rect">
            <a:avLst/>
          </a:prstGeom>
        </p:spPr>
        <p:txBody>
          <a:bodyPr lIns="0" rIns="0" tIns="0" bIns="0" anchor="ctr">
            <a:noAutofit/>
          </a:bodyPr>
          <a:p>
            <a:pPr algn="ctr"/>
            <a:endParaRPr b="0" lang="pt-BR" sz="4400" spc="-1" strike="noStrike">
              <a:latin typeface="Arial"/>
            </a:endParaRPr>
          </a:p>
        </p:txBody>
      </p:sp>
      <p:sp>
        <p:nvSpPr>
          <p:cNvPr id="26" name="PlaceHolder 2"/>
          <p:cNvSpPr>
            <a:spLocks noGrp="1"/>
          </p:cNvSpPr>
          <p:nvPr>
            <p:ph type="body"/>
          </p:nvPr>
        </p:nvSpPr>
        <p:spPr>
          <a:xfrm>
            <a:off x="672120" y="1769040"/>
            <a:ext cx="5903640" cy="2091600"/>
          </a:xfrm>
          <a:prstGeom prst="rect">
            <a:avLst/>
          </a:prstGeom>
        </p:spPr>
        <p:txBody>
          <a:bodyPr lIns="0" rIns="0" tIns="0" bIns="0">
            <a:normAutofit/>
          </a:bodyPr>
          <a:p>
            <a:endParaRPr b="0" lang="pt-BR" sz="3200" spc="-1" strike="noStrike">
              <a:latin typeface="Arial"/>
            </a:endParaRPr>
          </a:p>
        </p:txBody>
      </p:sp>
      <p:sp>
        <p:nvSpPr>
          <p:cNvPr id="27" name="PlaceHolder 3"/>
          <p:cNvSpPr>
            <a:spLocks noGrp="1"/>
          </p:cNvSpPr>
          <p:nvPr>
            <p:ph type="body"/>
          </p:nvPr>
        </p:nvSpPr>
        <p:spPr>
          <a:xfrm>
            <a:off x="6871320" y="1769040"/>
            <a:ext cx="5903640" cy="2091600"/>
          </a:xfrm>
          <a:prstGeom prst="rect">
            <a:avLst/>
          </a:prstGeom>
        </p:spPr>
        <p:txBody>
          <a:bodyPr lIns="0" rIns="0" tIns="0" bIns="0">
            <a:normAutofit/>
          </a:bodyPr>
          <a:p>
            <a:endParaRPr b="0" lang="pt-BR" sz="3200" spc="-1" strike="noStrike">
              <a:latin typeface="Arial"/>
            </a:endParaRPr>
          </a:p>
        </p:txBody>
      </p:sp>
      <p:sp>
        <p:nvSpPr>
          <p:cNvPr id="28" name="PlaceHolder 4"/>
          <p:cNvSpPr>
            <a:spLocks noGrp="1"/>
          </p:cNvSpPr>
          <p:nvPr>
            <p:ph type="body"/>
          </p:nvPr>
        </p:nvSpPr>
        <p:spPr>
          <a:xfrm>
            <a:off x="672120" y="4059720"/>
            <a:ext cx="12098160" cy="2091600"/>
          </a:xfrm>
          <a:prstGeom prst="rect">
            <a:avLst/>
          </a:prstGeom>
        </p:spPr>
        <p:txBody>
          <a:bodyPr lIns="0" rIns="0" tIns="0" bIns="0">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57320"/>
            <a:ext cx="4792680" cy="7403040"/>
          </a:xfrm>
          <a:custGeom>
            <a:avLst/>
            <a:gdLst/>
            <a:ahLst/>
            <a:rect l="l" t="t" r="r" b="b"/>
            <a:pathLst>
              <a:path w="7207" h="13992">
                <a:moveTo>
                  <a:pt x="7132" y="13698"/>
                </a:moveTo>
                <a:lnTo>
                  <a:pt x="7127" y="13689"/>
                </a:lnTo>
                <a:lnTo>
                  <a:pt x="7123" y="13680"/>
                </a:lnTo>
                <a:lnTo>
                  <a:pt x="7117" y="13671"/>
                </a:lnTo>
                <a:lnTo>
                  <a:pt x="7112" y="13664"/>
                </a:lnTo>
                <a:lnTo>
                  <a:pt x="7083" y="13628"/>
                </a:lnTo>
                <a:lnTo>
                  <a:pt x="7046" y="13584"/>
                </a:lnTo>
                <a:lnTo>
                  <a:pt x="7011" y="13541"/>
                </a:lnTo>
                <a:lnTo>
                  <a:pt x="6987" y="13512"/>
                </a:lnTo>
                <a:lnTo>
                  <a:pt x="3216" y="2449"/>
                </a:lnTo>
                <a:lnTo>
                  <a:pt x="3218" y="2414"/>
                </a:lnTo>
                <a:lnTo>
                  <a:pt x="3221" y="2363"/>
                </a:lnTo>
                <a:lnTo>
                  <a:pt x="3223" y="2310"/>
                </a:lnTo>
                <a:lnTo>
                  <a:pt x="3224" y="2268"/>
                </a:lnTo>
                <a:lnTo>
                  <a:pt x="3226" y="2257"/>
                </a:lnTo>
                <a:lnTo>
                  <a:pt x="3224" y="2246"/>
                </a:lnTo>
                <a:lnTo>
                  <a:pt x="3223" y="2234"/>
                </a:lnTo>
                <a:lnTo>
                  <a:pt x="3219" y="2223"/>
                </a:lnTo>
                <a:lnTo>
                  <a:pt x="3175" y="2099"/>
                </a:lnTo>
                <a:lnTo>
                  <a:pt x="3126" y="1977"/>
                </a:lnTo>
                <a:lnTo>
                  <a:pt x="3074" y="1858"/>
                </a:lnTo>
                <a:lnTo>
                  <a:pt x="3017" y="1742"/>
                </a:lnTo>
                <a:lnTo>
                  <a:pt x="2957" y="1629"/>
                </a:lnTo>
                <a:lnTo>
                  <a:pt x="2894" y="1519"/>
                </a:lnTo>
                <a:lnTo>
                  <a:pt x="2825" y="1413"/>
                </a:lnTo>
                <a:lnTo>
                  <a:pt x="2755" y="1310"/>
                </a:lnTo>
                <a:lnTo>
                  <a:pt x="2680" y="1210"/>
                </a:lnTo>
                <a:lnTo>
                  <a:pt x="2602" y="1113"/>
                </a:lnTo>
                <a:lnTo>
                  <a:pt x="2520" y="1019"/>
                </a:lnTo>
                <a:lnTo>
                  <a:pt x="2435" y="929"/>
                </a:lnTo>
                <a:lnTo>
                  <a:pt x="2347" y="844"/>
                </a:lnTo>
                <a:lnTo>
                  <a:pt x="2254" y="761"/>
                </a:lnTo>
                <a:lnTo>
                  <a:pt x="2160" y="683"/>
                </a:lnTo>
                <a:lnTo>
                  <a:pt x="2061" y="609"/>
                </a:lnTo>
                <a:lnTo>
                  <a:pt x="1959" y="538"/>
                </a:lnTo>
                <a:lnTo>
                  <a:pt x="1855" y="471"/>
                </a:lnTo>
                <a:lnTo>
                  <a:pt x="1747" y="408"/>
                </a:lnTo>
                <a:lnTo>
                  <a:pt x="1637" y="350"/>
                </a:lnTo>
                <a:lnTo>
                  <a:pt x="1522" y="295"/>
                </a:lnTo>
                <a:lnTo>
                  <a:pt x="1406" y="245"/>
                </a:lnTo>
                <a:lnTo>
                  <a:pt x="1286" y="199"/>
                </a:lnTo>
                <a:lnTo>
                  <a:pt x="1163" y="158"/>
                </a:lnTo>
                <a:lnTo>
                  <a:pt x="1038" y="121"/>
                </a:lnTo>
                <a:lnTo>
                  <a:pt x="911" y="89"/>
                </a:lnTo>
                <a:lnTo>
                  <a:pt x="779" y="63"/>
                </a:lnTo>
                <a:lnTo>
                  <a:pt x="647" y="40"/>
                </a:lnTo>
                <a:lnTo>
                  <a:pt x="510" y="23"/>
                </a:lnTo>
                <a:lnTo>
                  <a:pt x="371" y="10"/>
                </a:lnTo>
                <a:lnTo>
                  <a:pt x="231" y="2"/>
                </a:lnTo>
                <a:lnTo>
                  <a:pt x="87" y="0"/>
                </a:lnTo>
                <a:lnTo>
                  <a:pt x="0" y="0"/>
                </a:lnTo>
                <a:lnTo>
                  <a:pt x="0" y="216"/>
                </a:lnTo>
                <a:lnTo>
                  <a:pt x="30" y="215"/>
                </a:lnTo>
                <a:lnTo>
                  <a:pt x="62" y="213"/>
                </a:lnTo>
                <a:lnTo>
                  <a:pt x="92" y="212"/>
                </a:lnTo>
                <a:lnTo>
                  <a:pt x="124" y="211"/>
                </a:lnTo>
                <a:lnTo>
                  <a:pt x="0" y="575"/>
                </a:lnTo>
                <a:lnTo>
                  <a:pt x="0" y="765"/>
                </a:lnTo>
                <a:lnTo>
                  <a:pt x="189" y="211"/>
                </a:lnTo>
                <a:lnTo>
                  <a:pt x="312" y="213"/>
                </a:lnTo>
                <a:lnTo>
                  <a:pt x="434" y="221"/>
                </a:lnTo>
                <a:lnTo>
                  <a:pt x="554" y="233"/>
                </a:lnTo>
                <a:lnTo>
                  <a:pt x="673" y="250"/>
                </a:lnTo>
                <a:lnTo>
                  <a:pt x="791" y="273"/>
                </a:lnTo>
                <a:lnTo>
                  <a:pt x="906" y="299"/>
                </a:lnTo>
                <a:lnTo>
                  <a:pt x="1019" y="331"/>
                </a:lnTo>
                <a:lnTo>
                  <a:pt x="1132" y="366"/>
                </a:lnTo>
                <a:lnTo>
                  <a:pt x="1240" y="407"/>
                </a:lnTo>
                <a:lnTo>
                  <a:pt x="1348" y="451"/>
                </a:lnTo>
                <a:lnTo>
                  <a:pt x="1454" y="499"/>
                </a:lnTo>
                <a:lnTo>
                  <a:pt x="1556" y="551"/>
                </a:lnTo>
                <a:lnTo>
                  <a:pt x="1657" y="607"/>
                </a:lnTo>
                <a:lnTo>
                  <a:pt x="1756" y="668"/>
                </a:lnTo>
                <a:lnTo>
                  <a:pt x="1852" y="731"/>
                </a:lnTo>
                <a:lnTo>
                  <a:pt x="1945" y="799"/>
                </a:lnTo>
                <a:lnTo>
                  <a:pt x="2035" y="870"/>
                </a:lnTo>
                <a:lnTo>
                  <a:pt x="2123" y="945"/>
                </a:lnTo>
                <a:lnTo>
                  <a:pt x="2208" y="1022"/>
                </a:lnTo>
                <a:lnTo>
                  <a:pt x="2290" y="1104"/>
                </a:lnTo>
                <a:lnTo>
                  <a:pt x="2369" y="1187"/>
                </a:lnTo>
                <a:lnTo>
                  <a:pt x="2445" y="1274"/>
                </a:lnTo>
                <a:lnTo>
                  <a:pt x="2517" y="1365"/>
                </a:lnTo>
                <a:lnTo>
                  <a:pt x="2587" y="1457"/>
                </a:lnTo>
                <a:lnTo>
                  <a:pt x="2654" y="1553"/>
                </a:lnTo>
                <a:lnTo>
                  <a:pt x="2715" y="1652"/>
                </a:lnTo>
                <a:lnTo>
                  <a:pt x="2775" y="1753"/>
                </a:lnTo>
                <a:lnTo>
                  <a:pt x="2830" y="1857"/>
                </a:lnTo>
                <a:lnTo>
                  <a:pt x="2883" y="1963"/>
                </a:lnTo>
                <a:lnTo>
                  <a:pt x="2931" y="2070"/>
                </a:lnTo>
                <a:lnTo>
                  <a:pt x="2976" y="2180"/>
                </a:lnTo>
                <a:lnTo>
                  <a:pt x="3016" y="2292"/>
                </a:lnTo>
                <a:lnTo>
                  <a:pt x="3020" y="2302"/>
                </a:lnTo>
                <a:lnTo>
                  <a:pt x="3025" y="2311"/>
                </a:lnTo>
                <a:lnTo>
                  <a:pt x="3030" y="2319"/>
                </a:lnTo>
                <a:lnTo>
                  <a:pt x="3036" y="2328"/>
                </a:lnTo>
                <a:lnTo>
                  <a:pt x="3064" y="2360"/>
                </a:lnTo>
                <a:lnTo>
                  <a:pt x="3101" y="2402"/>
                </a:lnTo>
                <a:lnTo>
                  <a:pt x="3135" y="2443"/>
                </a:lnTo>
                <a:lnTo>
                  <a:pt x="3158" y="2468"/>
                </a:lnTo>
                <a:lnTo>
                  <a:pt x="6930" y="13536"/>
                </a:lnTo>
                <a:lnTo>
                  <a:pt x="6930" y="13554"/>
                </a:lnTo>
                <a:lnTo>
                  <a:pt x="6929" y="13578"/>
                </a:lnTo>
                <a:lnTo>
                  <a:pt x="6928" y="13604"/>
                </a:lnTo>
                <a:lnTo>
                  <a:pt x="6926" y="13632"/>
                </a:lnTo>
                <a:lnTo>
                  <a:pt x="6925" y="13661"/>
                </a:lnTo>
                <a:lnTo>
                  <a:pt x="6924" y="13688"/>
                </a:lnTo>
                <a:lnTo>
                  <a:pt x="6924" y="13712"/>
                </a:lnTo>
                <a:lnTo>
                  <a:pt x="6923" y="13731"/>
                </a:lnTo>
                <a:lnTo>
                  <a:pt x="6923" y="13739"/>
                </a:lnTo>
                <a:lnTo>
                  <a:pt x="6924" y="13748"/>
                </a:lnTo>
                <a:lnTo>
                  <a:pt x="6925" y="13758"/>
                </a:lnTo>
                <a:lnTo>
                  <a:pt x="6928" y="13767"/>
                </a:lnTo>
                <a:lnTo>
                  <a:pt x="6938" y="13795"/>
                </a:lnTo>
                <a:lnTo>
                  <a:pt x="6945" y="13823"/>
                </a:lnTo>
                <a:lnTo>
                  <a:pt x="6954" y="13852"/>
                </a:lnTo>
                <a:lnTo>
                  <a:pt x="6962" y="13880"/>
                </a:lnTo>
                <a:lnTo>
                  <a:pt x="6969" y="13907"/>
                </a:lnTo>
                <a:lnTo>
                  <a:pt x="6976" y="13935"/>
                </a:lnTo>
                <a:lnTo>
                  <a:pt x="6982" y="13964"/>
                </a:lnTo>
                <a:lnTo>
                  <a:pt x="6988" y="13992"/>
                </a:lnTo>
                <a:lnTo>
                  <a:pt x="7207" y="13992"/>
                </a:lnTo>
                <a:lnTo>
                  <a:pt x="7200" y="13955"/>
                </a:lnTo>
                <a:lnTo>
                  <a:pt x="7193" y="13919"/>
                </a:lnTo>
                <a:lnTo>
                  <a:pt x="7184" y="13881"/>
                </a:lnTo>
                <a:lnTo>
                  <a:pt x="7175" y="13844"/>
                </a:lnTo>
                <a:lnTo>
                  <a:pt x="7165" y="13808"/>
                </a:lnTo>
                <a:lnTo>
                  <a:pt x="7155" y="13771"/>
                </a:lnTo>
                <a:lnTo>
                  <a:pt x="7144" y="13734"/>
                </a:lnTo>
                <a:lnTo>
                  <a:pt x="7132" y="13698"/>
                </a:lnTo>
                <a:close/>
              </a:path>
            </a:pathLst>
          </a:custGeom>
          <a:solidFill>
            <a:srgbClr val="253746"/>
          </a:solidFill>
          <a:ln w="9360">
            <a:noFill/>
          </a:ln>
        </p:spPr>
        <p:style>
          <a:lnRef idx="0"/>
          <a:fillRef idx="0"/>
          <a:effectRef idx="0"/>
          <a:fontRef idx="minor"/>
        </p:style>
      </p:sp>
      <p:sp>
        <p:nvSpPr>
          <p:cNvPr id="1" name="CustomShape 2"/>
          <p:cNvSpPr/>
          <p:nvPr/>
        </p:nvSpPr>
        <p:spPr>
          <a:xfrm>
            <a:off x="8655480" y="0"/>
            <a:ext cx="4786560" cy="6312240"/>
          </a:xfrm>
          <a:custGeom>
            <a:avLst/>
            <a:gdLst/>
            <a:ahLst/>
            <a:rect l="l" t="t" r="r" b="b"/>
            <a:pathLst>
              <a:path w="7198" h="11930">
                <a:moveTo>
                  <a:pt x="77" y="1530"/>
                </a:moveTo>
                <a:lnTo>
                  <a:pt x="81" y="1537"/>
                </a:lnTo>
                <a:lnTo>
                  <a:pt x="84" y="1543"/>
                </a:lnTo>
                <a:lnTo>
                  <a:pt x="89" y="1550"/>
                </a:lnTo>
                <a:lnTo>
                  <a:pt x="92" y="1556"/>
                </a:lnTo>
                <a:lnTo>
                  <a:pt x="114" y="1583"/>
                </a:lnTo>
                <a:lnTo>
                  <a:pt x="143" y="1617"/>
                </a:lnTo>
                <a:lnTo>
                  <a:pt x="169" y="1650"/>
                </a:lnTo>
                <a:lnTo>
                  <a:pt x="187" y="1671"/>
                </a:lnTo>
                <a:lnTo>
                  <a:pt x="3050" y="10069"/>
                </a:lnTo>
                <a:lnTo>
                  <a:pt x="3049" y="10097"/>
                </a:lnTo>
                <a:lnTo>
                  <a:pt x="3047" y="10136"/>
                </a:lnTo>
                <a:lnTo>
                  <a:pt x="3045" y="10175"/>
                </a:lnTo>
                <a:lnTo>
                  <a:pt x="3044" y="10207"/>
                </a:lnTo>
                <a:lnTo>
                  <a:pt x="3043" y="10216"/>
                </a:lnTo>
                <a:lnTo>
                  <a:pt x="3044" y="10224"/>
                </a:lnTo>
                <a:lnTo>
                  <a:pt x="3045" y="10233"/>
                </a:lnTo>
                <a:lnTo>
                  <a:pt x="3048" y="10242"/>
                </a:lnTo>
                <a:lnTo>
                  <a:pt x="3082" y="10336"/>
                </a:lnTo>
                <a:lnTo>
                  <a:pt x="3119" y="10429"/>
                </a:lnTo>
                <a:lnTo>
                  <a:pt x="3158" y="10519"/>
                </a:lnTo>
                <a:lnTo>
                  <a:pt x="3201" y="10607"/>
                </a:lnTo>
                <a:lnTo>
                  <a:pt x="3247" y="10692"/>
                </a:lnTo>
                <a:lnTo>
                  <a:pt x="3295" y="10775"/>
                </a:lnTo>
                <a:lnTo>
                  <a:pt x="3347" y="10856"/>
                </a:lnTo>
                <a:lnTo>
                  <a:pt x="3400" y="10936"/>
                </a:lnTo>
                <a:lnTo>
                  <a:pt x="3457" y="11011"/>
                </a:lnTo>
                <a:lnTo>
                  <a:pt x="3516" y="11085"/>
                </a:lnTo>
                <a:lnTo>
                  <a:pt x="3578" y="11155"/>
                </a:lnTo>
                <a:lnTo>
                  <a:pt x="3644" y="11224"/>
                </a:lnTo>
                <a:lnTo>
                  <a:pt x="3711" y="11289"/>
                </a:lnTo>
                <a:lnTo>
                  <a:pt x="3780" y="11351"/>
                </a:lnTo>
                <a:lnTo>
                  <a:pt x="3852" y="11410"/>
                </a:lnTo>
                <a:lnTo>
                  <a:pt x="3927" y="11467"/>
                </a:lnTo>
                <a:lnTo>
                  <a:pt x="4004" y="11522"/>
                </a:lnTo>
                <a:lnTo>
                  <a:pt x="4083" y="11572"/>
                </a:lnTo>
                <a:lnTo>
                  <a:pt x="4166" y="11620"/>
                </a:lnTo>
                <a:lnTo>
                  <a:pt x="4250" y="11664"/>
                </a:lnTo>
                <a:lnTo>
                  <a:pt x="4336" y="11706"/>
                </a:lnTo>
                <a:lnTo>
                  <a:pt x="4424" y="11744"/>
                </a:lnTo>
                <a:lnTo>
                  <a:pt x="4515" y="11778"/>
                </a:lnTo>
                <a:lnTo>
                  <a:pt x="4609" y="11810"/>
                </a:lnTo>
                <a:lnTo>
                  <a:pt x="4704" y="11837"/>
                </a:lnTo>
                <a:lnTo>
                  <a:pt x="4801" y="11861"/>
                </a:lnTo>
                <a:lnTo>
                  <a:pt x="4899" y="11882"/>
                </a:lnTo>
                <a:lnTo>
                  <a:pt x="5002" y="11899"/>
                </a:lnTo>
                <a:lnTo>
                  <a:pt x="5104" y="11912"/>
                </a:lnTo>
                <a:lnTo>
                  <a:pt x="5210" y="11922"/>
                </a:lnTo>
                <a:lnTo>
                  <a:pt x="5316" y="11928"/>
                </a:lnTo>
                <a:lnTo>
                  <a:pt x="5426" y="11930"/>
                </a:lnTo>
                <a:lnTo>
                  <a:pt x="7198" y="11930"/>
                </a:lnTo>
                <a:lnTo>
                  <a:pt x="7198" y="10874"/>
                </a:lnTo>
                <a:lnTo>
                  <a:pt x="7158" y="10924"/>
                </a:lnTo>
                <a:lnTo>
                  <a:pt x="7115" y="10973"/>
                </a:lnTo>
                <a:lnTo>
                  <a:pt x="7072" y="11021"/>
                </a:lnTo>
                <a:lnTo>
                  <a:pt x="7027" y="11068"/>
                </a:lnTo>
                <a:lnTo>
                  <a:pt x="6981" y="11114"/>
                </a:lnTo>
                <a:lnTo>
                  <a:pt x="6934" y="11157"/>
                </a:lnTo>
                <a:lnTo>
                  <a:pt x="6886" y="11200"/>
                </a:lnTo>
                <a:lnTo>
                  <a:pt x="6837" y="11241"/>
                </a:lnTo>
                <a:lnTo>
                  <a:pt x="6786" y="11282"/>
                </a:lnTo>
                <a:lnTo>
                  <a:pt x="6734" y="11320"/>
                </a:lnTo>
                <a:lnTo>
                  <a:pt x="6683" y="11357"/>
                </a:lnTo>
                <a:lnTo>
                  <a:pt x="6628" y="11393"/>
                </a:lnTo>
                <a:lnTo>
                  <a:pt x="6574" y="11427"/>
                </a:lnTo>
                <a:lnTo>
                  <a:pt x="6519" y="11460"/>
                </a:lnTo>
                <a:lnTo>
                  <a:pt x="6463" y="11491"/>
                </a:lnTo>
                <a:lnTo>
                  <a:pt x="6406" y="11520"/>
                </a:lnTo>
                <a:lnTo>
                  <a:pt x="6348" y="11549"/>
                </a:lnTo>
                <a:lnTo>
                  <a:pt x="6289" y="11576"/>
                </a:lnTo>
                <a:lnTo>
                  <a:pt x="6229" y="11600"/>
                </a:lnTo>
                <a:lnTo>
                  <a:pt x="6169" y="11624"/>
                </a:lnTo>
                <a:lnTo>
                  <a:pt x="6108" y="11645"/>
                </a:lnTo>
                <a:lnTo>
                  <a:pt x="6046" y="11666"/>
                </a:lnTo>
                <a:lnTo>
                  <a:pt x="5983" y="11683"/>
                </a:lnTo>
                <a:lnTo>
                  <a:pt x="5921" y="11700"/>
                </a:lnTo>
                <a:lnTo>
                  <a:pt x="5857" y="11715"/>
                </a:lnTo>
                <a:lnTo>
                  <a:pt x="5792" y="11729"/>
                </a:lnTo>
                <a:lnTo>
                  <a:pt x="5728" y="11740"/>
                </a:lnTo>
                <a:lnTo>
                  <a:pt x="5663" y="11749"/>
                </a:lnTo>
                <a:lnTo>
                  <a:pt x="5598" y="11757"/>
                </a:lnTo>
                <a:lnTo>
                  <a:pt x="5531" y="11763"/>
                </a:lnTo>
                <a:lnTo>
                  <a:pt x="5465" y="11767"/>
                </a:lnTo>
                <a:lnTo>
                  <a:pt x="5398" y="11769"/>
                </a:lnTo>
                <a:lnTo>
                  <a:pt x="7155" y="6613"/>
                </a:lnTo>
                <a:lnTo>
                  <a:pt x="7166" y="6579"/>
                </a:lnTo>
                <a:lnTo>
                  <a:pt x="7178" y="6544"/>
                </a:lnTo>
                <a:lnTo>
                  <a:pt x="7188" y="6510"/>
                </a:lnTo>
                <a:lnTo>
                  <a:pt x="7198" y="6474"/>
                </a:lnTo>
                <a:lnTo>
                  <a:pt x="7198" y="6270"/>
                </a:lnTo>
                <a:lnTo>
                  <a:pt x="7189" y="6312"/>
                </a:lnTo>
                <a:lnTo>
                  <a:pt x="7180" y="6353"/>
                </a:lnTo>
                <a:lnTo>
                  <a:pt x="7170" y="6395"/>
                </a:lnTo>
                <a:lnTo>
                  <a:pt x="7160" y="6435"/>
                </a:lnTo>
                <a:lnTo>
                  <a:pt x="7149" y="6477"/>
                </a:lnTo>
                <a:lnTo>
                  <a:pt x="7137" y="6517"/>
                </a:lnTo>
                <a:lnTo>
                  <a:pt x="7125" y="6558"/>
                </a:lnTo>
                <a:lnTo>
                  <a:pt x="7111" y="6598"/>
                </a:lnTo>
                <a:lnTo>
                  <a:pt x="5348" y="11769"/>
                </a:lnTo>
                <a:lnTo>
                  <a:pt x="5254" y="11768"/>
                </a:lnTo>
                <a:lnTo>
                  <a:pt x="5162" y="11762"/>
                </a:lnTo>
                <a:lnTo>
                  <a:pt x="5071" y="11753"/>
                </a:lnTo>
                <a:lnTo>
                  <a:pt x="4980" y="11739"/>
                </a:lnTo>
                <a:lnTo>
                  <a:pt x="4892" y="11722"/>
                </a:lnTo>
                <a:lnTo>
                  <a:pt x="4805" y="11702"/>
                </a:lnTo>
                <a:lnTo>
                  <a:pt x="4717" y="11678"/>
                </a:lnTo>
                <a:lnTo>
                  <a:pt x="4633" y="11652"/>
                </a:lnTo>
                <a:lnTo>
                  <a:pt x="4549" y="11621"/>
                </a:lnTo>
                <a:lnTo>
                  <a:pt x="4469" y="11587"/>
                </a:lnTo>
                <a:lnTo>
                  <a:pt x="4388" y="11551"/>
                </a:lnTo>
                <a:lnTo>
                  <a:pt x="4310" y="11512"/>
                </a:lnTo>
                <a:lnTo>
                  <a:pt x="4234" y="11469"/>
                </a:lnTo>
                <a:lnTo>
                  <a:pt x="4159" y="11423"/>
                </a:lnTo>
                <a:lnTo>
                  <a:pt x="4086" y="11374"/>
                </a:lnTo>
                <a:lnTo>
                  <a:pt x="4015" y="11323"/>
                </a:lnTo>
                <a:lnTo>
                  <a:pt x="3947" y="11269"/>
                </a:lnTo>
                <a:lnTo>
                  <a:pt x="3880" y="11212"/>
                </a:lnTo>
                <a:lnTo>
                  <a:pt x="3816" y="11153"/>
                </a:lnTo>
                <a:lnTo>
                  <a:pt x="3754" y="11092"/>
                </a:lnTo>
                <a:lnTo>
                  <a:pt x="3693" y="11028"/>
                </a:lnTo>
                <a:lnTo>
                  <a:pt x="3636" y="10962"/>
                </a:lnTo>
                <a:lnTo>
                  <a:pt x="3581" y="10893"/>
                </a:lnTo>
                <a:lnTo>
                  <a:pt x="3528" y="10822"/>
                </a:lnTo>
                <a:lnTo>
                  <a:pt x="3477" y="10750"/>
                </a:lnTo>
                <a:lnTo>
                  <a:pt x="3430" y="10675"/>
                </a:lnTo>
                <a:lnTo>
                  <a:pt x="3385" y="10598"/>
                </a:lnTo>
                <a:lnTo>
                  <a:pt x="3342" y="10520"/>
                </a:lnTo>
                <a:lnTo>
                  <a:pt x="3303" y="10439"/>
                </a:lnTo>
                <a:lnTo>
                  <a:pt x="3266" y="10357"/>
                </a:lnTo>
                <a:lnTo>
                  <a:pt x="3232" y="10274"/>
                </a:lnTo>
                <a:lnTo>
                  <a:pt x="3202" y="10189"/>
                </a:lnTo>
                <a:lnTo>
                  <a:pt x="3199" y="10182"/>
                </a:lnTo>
                <a:lnTo>
                  <a:pt x="3196" y="10175"/>
                </a:lnTo>
                <a:lnTo>
                  <a:pt x="3192" y="10169"/>
                </a:lnTo>
                <a:lnTo>
                  <a:pt x="3187" y="10163"/>
                </a:lnTo>
                <a:lnTo>
                  <a:pt x="3165" y="10137"/>
                </a:lnTo>
                <a:lnTo>
                  <a:pt x="3137" y="10106"/>
                </a:lnTo>
                <a:lnTo>
                  <a:pt x="3112" y="10075"/>
                </a:lnTo>
                <a:lnTo>
                  <a:pt x="3095" y="10055"/>
                </a:lnTo>
                <a:lnTo>
                  <a:pt x="230" y="1652"/>
                </a:lnTo>
                <a:lnTo>
                  <a:pt x="231" y="1621"/>
                </a:lnTo>
                <a:lnTo>
                  <a:pt x="234" y="1580"/>
                </a:lnTo>
                <a:lnTo>
                  <a:pt x="235" y="1537"/>
                </a:lnTo>
                <a:lnTo>
                  <a:pt x="236" y="1506"/>
                </a:lnTo>
                <a:lnTo>
                  <a:pt x="236" y="1498"/>
                </a:lnTo>
                <a:lnTo>
                  <a:pt x="235" y="1490"/>
                </a:lnTo>
                <a:lnTo>
                  <a:pt x="234" y="1484"/>
                </a:lnTo>
                <a:lnTo>
                  <a:pt x="233" y="1477"/>
                </a:lnTo>
                <a:lnTo>
                  <a:pt x="220" y="1440"/>
                </a:lnTo>
                <a:lnTo>
                  <a:pt x="210" y="1403"/>
                </a:lnTo>
                <a:lnTo>
                  <a:pt x="200" y="1368"/>
                </a:lnTo>
                <a:lnTo>
                  <a:pt x="192" y="1330"/>
                </a:lnTo>
                <a:lnTo>
                  <a:pt x="185" y="1293"/>
                </a:lnTo>
                <a:lnTo>
                  <a:pt x="178" y="1257"/>
                </a:lnTo>
                <a:lnTo>
                  <a:pt x="173" y="1220"/>
                </a:lnTo>
                <a:lnTo>
                  <a:pt x="169" y="1183"/>
                </a:lnTo>
                <a:lnTo>
                  <a:pt x="166" y="1147"/>
                </a:lnTo>
                <a:lnTo>
                  <a:pt x="164" y="1109"/>
                </a:lnTo>
                <a:lnTo>
                  <a:pt x="163" y="1072"/>
                </a:lnTo>
                <a:lnTo>
                  <a:pt x="164" y="1036"/>
                </a:lnTo>
                <a:lnTo>
                  <a:pt x="166" y="999"/>
                </a:lnTo>
                <a:lnTo>
                  <a:pt x="168" y="962"/>
                </a:lnTo>
                <a:lnTo>
                  <a:pt x="172" y="926"/>
                </a:lnTo>
                <a:lnTo>
                  <a:pt x="177" y="890"/>
                </a:lnTo>
                <a:lnTo>
                  <a:pt x="182" y="854"/>
                </a:lnTo>
                <a:lnTo>
                  <a:pt x="190" y="818"/>
                </a:lnTo>
                <a:lnTo>
                  <a:pt x="197" y="782"/>
                </a:lnTo>
                <a:lnTo>
                  <a:pt x="207" y="746"/>
                </a:lnTo>
                <a:lnTo>
                  <a:pt x="217" y="711"/>
                </a:lnTo>
                <a:lnTo>
                  <a:pt x="229" y="676"/>
                </a:lnTo>
                <a:lnTo>
                  <a:pt x="240" y="642"/>
                </a:lnTo>
                <a:lnTo>
                  <a:pt x="254" y="608"/>
                </a:lnTo>
                <a:lnTo>
                  <a:pt x="268" y="572"/>
                </a:lnTo>
                <a:lnTo>
                  <a:pt x="284" y="539"/>
                </a:lnTo>
                <a:lnTo>
                  <a:pt x="301" y="505"/>
                </a:lnTo>
                <a:lnTo>
                  <a:pt x="318" y="472"/>
                </a:lnTo>
                <a:lnTo>
                  <a:pt x="336" y="440"/>
                </a:lnTo>
                <a:lnTo>
                  <a:pt x="356" y="408"/>
                </a:lnTo>
                <a:lnTo>
                  <a:pt x="377" y="375"/>
                </a:lnTo>
                <a:lnTo>
                  <a:pt x="399" y="344"/>
                </a:lnTo>
                <a:lnTo>
                  <a:pt x="418" y="318"/>
                </a:lnTo>
                <a:lnTo>
                  <a:pt x="438" y="292"/>
                </a:lnTo>
                <a:lnTo>
                  <a:pt x="459" y="267"/>
                </a:lnTo>
                <a:lnTo>
                  <a:pt x="479" y="243"/>
                </a:lnTo>
                <a:lnTo>
                  <a:pt x="500" y="219"/>
                </a:lnTo>
                <a:lnTo>
                  <a:pt x="523" y="196"/>
                </a:lnTo>
                <a:lnTo>
                  <a:pt x="546" y="173"/>
                </a:lnTo>
                <a:lnTo>
                  <a:pt x="569" y="152"/>
                </a:lnTo>
                <a:lnTo>
                  <a:pt x="591" y="130"/>
                </a:lnTo>
                <a:lnTo>
                  <a:pt x="615" y="110"/>
                </a:lnTo>
                <a:lnTo>
                  <a:pt x="641" y="90"/>
                </a:lnTo>
                <a:lnTo>
                  <a:pt x="665" y="71"/>
                </a:lnTo>
                <a:lnTo>
                  <a:pt x="690" y="52"/>
                </a:lnTo>
                <a:lnTo>
                  <a:pt x="715" y="34"/>
                </a:lnTo>
                <a:lnTo>
                  <a:pt x="742" y="16"/>
                </a:lnTo>
                <a:lnTo>
                  <a:pt x="768" y="0"/>
                </a:lnTo>
                <a:lnTo>
                  <a:pt x="491" y="0"/>
                </a:lnTo>
                <a:lnTo>
                  <a:pt x="461" y="28"/>
                </a:lnTo>
                <a:lnTo>
                  <a:pt x="431" y="57"/>
                </a:lnTo>
                <a:lnTo>
                  <a:pt x="402" y="86"/>
                </a:lnTo>
                <a:lnTo>
                  <a:pt x="373" y="116"/>
                </a:lnTo>
                <a:lnTo>
                  <a:pt x="345" y="149"/>
                </a:lnTo>
                <a:lnTo>
                  <a:pt x="317" y="181"/>
                </a:lnTo>
                <a:lnTo>
                  <a:pt x="292" y="215"/>
                </a:lnTo>
                <a:lnTo>
                  <a:pt x="267" y="249"/>
                </a:lnTo>
                <a:lnTo>
                  <a:pt x="241" y="284"/>
                </a:lnTo>
                <a:lnTo>
                  <a:pt x="217" y="321"/>
                </a:lnTo>
                <a:lnTo>
                  <a:pt x="196" y="357"/>
                </a:lnTo>
                <a:lnTo>
                  <a:pt x="174" y="394"/>
                </a:lnTo>
                <a:lnTo>
                  <a:pt x="154" y="432"/>
                </a:lnTo>
                <a:lnTo>
                  <a:pt x="137" y="470"/>
                </a:lnTo>
                <a:lnTo>
                  <a:pt x="119" y="508"/>
                </a:lnTo>
                <a:lnTo>
                  <a:pt x="102" y="546"/>
                </a:lnTo>
                <a:lnTo>
                  <a:pt x="87" y="585"/>
                </a:lnTo>
                <a:lnTo>
                  <a:pt x="73" y="624"/>
                </a:lnTo>
                <a:lnTo>
                  <a:pt x="61" y="664"/>
                </a:lnTo>
                <a:lnTo>
                  <a:pt x="49" y="704"/>
                </a:lnTo>
                <a:lnTo>
                  <a:pt x="38" y="744"/>
                </a:lnTo>
                <a:lnTo>
                  <a:pt x="29" y="784"/>
                </a:lnTo>
                <a:lnTo>
                  <a:pt x="22" y="825"/>
                </a:lnTo>
                <a:lnTo>
                  <a:pt x="15" y="866"/>
                </a:lnTo>
                <a:lnTo>
                  <a:pt x="9" y="907"/>
                </a:lnTo>
                <a:lnTo>
                  <a:pt x="5" y="949"/>
                </a:lnTo>
                <a:lnTo>
                  <a:pt x="3" y="990"/>
                </a:lnTo>
                <a:lnTo>
                  <a:pt x="0" y="1031"/>
                </a:lnTo>
                <a:lnTo>
                  <a:pt x="0" y="1072"/>
                </a:lnTo>
                <a:lnTo>
                  <a:pt x="1" y="1114"/>
                </a:lnTo>
                <a:lnTo>
                  <a:pt x="3" y="1156"/>
                </a:lnTo>
                <a:lnTo>
                  <a:pt x="6" y="1197"/>
                </a:lnTo>
                <a:lnTo>
                  <a:pt x="10" y="1239"/>
                </a:lnTo>
                <a:lnTo>
                  <a:pt x="17" y="1281"/>
                </a:lnTo>
                <a:lnTo>
                  <a:pt x="23" y="1322"/>
                </a:lnTo>
                <a:lnTo>
                  <a:pt x="32" y="1364"/>
                </a:lnTo>
                <a:lnTo>
                  <a:pt x="42" y="1406"/>
                </a:lnTo>
                <a:lnTo>
                  <a:pt x="52" y="1447"/>
                </a:lnTo>
                <a:lnTo>
                  <a:pt x="65" y="1488"/>
                </a:lnTo>
                <a:lnTo>
                  <a:pt x="77" y="1530"/>
                </a:lnTo>
                <a:close/>
                <a:moveTo>
                  <a:pt x="7198" y="5331"/>
                </a:moveTo>
                <a:lnTo>
                  <a:pt x="7198" y="5127"/>
                </a:lnTo>
                <a:lnTo>
                  <a:pt x="7188" y="5091"/>
                </a:lnTo>
                <a:lnTo>
                  <a:pt x="7178" y="5057"/>
                </a:lnTo>
                <a:lnTo>
                  <a:pt x="7166" y="5023"/>
                </a:lnTo>
                <a:lnTo>
                  <a:pt x="7155" y="4988"/>
                </a:lnTo>
                <a:lnTo>
                  <a:pt x="5455" y="0"/>
                </a:lnTo>
                <a:lnTo>
                  <a:pt x="5406" y="0"/>
                </a:lnTo>
                <a:lnTo>
                  <a:pt x="7111" y="5003"/>
                </a:lnTo>
                <a:lnTo>
                  <a:pt x="7125" y="5043"/>
                </a:lnTo>
                <a:lnTo>
                  <a:pt x="7137" y="5084"/>
                </a:lnTo>
                <a:lnTo>
                  <a:pt x="7149" y="5125"/>
                </a:lnTo>
                <a:lnTo>
                  <a:pt x="7160" y="5166"/>
                </a:lnTo>
                <a:lnTo>
                  <a:pt x="7170" y="5208"/>
                </a:lnTo>
                <a:lnTo>
                  <a:pt x="7180" y="5248"/>
                </a:lnTo>
                <a:lnTo>
                  <a:pt x="7189" y="5290"/>
                </a:lnTo>
                <a:lnTo>
                  <a:pt x="7198" y="5331"/>
                </a:lnTo>
                <a:close/>
                <a:moveTo>
                  <a:pt x="7198" y="717"/>
                </a:moveTo>
                <a:lnTo>
                  <a:pt x="7198" y="0"/>
                </a:lnTo>
                <a:lnTo>
                  <a:pt x="6249" y="0"/>
                </a:lnTo>
                <a:lnTo>
                  <a:pt x="6319" y="30"/>
                </a:lnTo>
                <a:lnTo>
                  <a:pt x="6386" y="62"/>
                </a:lnTo>
                <a:lnTo>
                  <a:pt x="6453" y="96"/>
                </a:lnTo>
                <a:lnTo>
                  <a:pt x="6519" y="133"/>
                </a:lnTo>
                <a:lnTo>
                  <a:pt x="6584" y="171"/>
                </a:lnTo>
                <a:lnTo>
                  <a:pt x="6647" y="211"/>
                </a:lnTo>
                <a:lnTo>
                  <a:pt x="6709" y="254"/>
                </a:lnTo>
                <a:lnTo>
                  <a:pt x="6770" y="298"/>
                </a:lnTo>
                <a:lnTo>
                  <a:pt x="6828" y="344"/>
                </a:lnTo>
                <a:lnTo>
                  <a:pt x="6886" y="392"/>
                </a:lnTo>
                <a:lnTo>
                  <a:pt x="6942" y="442"/>
                </a:lnTo>
                <a:lnTo>
                  <a:pt x="6997" y="494"/>
                </a:lnTo>
                <a:lnTo>
                  <a:pt x="7049" y="547"/>
                </a:lnTo>
                <a:lnTo>
                  <a:pt x="7101" y="602"/>
                </a:lnTo>
                <a:lnTo>
                  <a:pt x="7150" y="659"/>
                </a:lnTo>
                <a:lnTo>
                  <a:pt x="7198" y="717"/>
                </a:lnTo>
                <a:close/>
              </a:path>
            </a:pathLst>
          </a:custGeom>
          <a:solidFill>
            <a:srgbClr val="253746"/>
          </a:solidFill>
          <a:ln w="9360">
            <a:noFill/>
          </a:ln>
        </p:spPr>
        <p:style>
          <a:lnRef idx="0"/>
          <a:fillRef idx="0"/>
          <a:effectRef idx="0"/>
          <a:fontRef idx="minor"/>
        </p:style>
      </p:sp>
      <p:sp>
        <p:nvSpPr>
          <p:cNvPr id="2" name="CustomShape 3"/>
          <p:cNvSpPr/>
          <p:nvPr/>
        </p:nvSpPr>
        <p:spPr>
          <a:xfrm>
            <a:off x="0" y="3408480"/>
            <a:ext cx="3910320" cy="4151880"/>
          </a:xfrm>
          <a:custGeom>
            <a:avLst/>
            <a:gdLst/>
            <a:ahLst/>
            <a:rect l="l" t="t" r="r" b="b"/>
            <a:pathLst>
              <a:path w="5879" h="7847">
                <a:moveTo>
                  <a:pt x="5879" y="7847"/>
                </a:moveTo>
                <a:lnTo>
                  <a:pt x="5867" y="7764"/>
                </a:lnTo>
                <a:lnTo>
                  <a:pt x="5851" y="7682"/>
                </a:lnTo>
                <a:lnTo>
                  <a:pt x="5835" y="7599"/>
                </a:lnTo>
                <a:lnTo>
                  <a:pt x="5816" y="7517"/>
                </a:lnTo>
                <a:lnTo>
                  <a:pt x="5796" y="7437"/>
                </a:lnTo>
                <a:lnTo>
                  <a:pt x="5773" y="7356"/>
                </a:lnTo>
                <a:lnTo>
                  <a:pt x="5748" y="7275"/>
                </a:lnTo>
                <a:lnTo>
                  <a:pt x="5721" y="7195"/>
                </a:lnTo>
                <a:lnTo>
                  <a:pt x="3999" y="2278"/>
                </a:lnTo>
                <a:lnTo>
                  <a:pt x="3952" y="2152"/>
                </a:lnTo>
                <a:lnTo>
                  <a:pt x="3900" y="2028"/>
                </a:lnTo>
                <a:lnTo>
                  <a:pt x="3843" y="1907"/>
                </a:lnTo>
                <a:lnTo>
                  <a:pt x="3783" y="1789"/>
                </a:lnTo>
                <a:lnTo>
                  <a:pt x="3718" y="1674"/>
                </a:lnTo>
                <a:lnTo>
                  <a:pt x="3649" y="1562"/>
                </a:lnTo>
                <a:lnTo>
                  <a:pt x="3576" y="1453"/>
                </a:lnTo>
                <a:lnTo>
                  <a:pt x="3499" y="1347"/>
                </a:lnTo>
                <a:lnTo>
                  <a:pt x="3418" y="1245"/>
                </a:lnTo>
                <a:lnTo>
                  <a:pt x="3333" y="1146"/>
                </a:lnTo>
                <a:lnTo>
                  <a:pt x="3245" y="1050"/>
                </a:lnTo>
                <a:lnTo>
                  <a:pt x="3152" y="958"/>
                </a:lnTo>
                <a:lnTo>
                  <a:pt x="3058" y="870"/>
                </a:lnTo>
                <a:lnTo>
                  <a:pt x="2960" y="785"/>
                </a:lnTo>
                <a:lnTo>
                  <a:pt x="2858" y="704"/>
                </a:lnTo>
                <a:lnTo>
                  <a:pt x="2755" y="629"/>
                </a:lnTo>
                <a:lnTo>
                  <a:pt x="2647" y="555"/>
                </a:lnTo>
                <a:lnTo>
                  <a:pt x="2537" y="486"/>
                </a:lnTo>
                <a:lnTo>
                  <a:pt x="2426" y="421"/>
                </a:lnTo>
                <a:lnTo>
                  <a:pt x="2311" y="361"/>
                </a:lnTo>
                <a:lnTo>
                  <a:pt x="2194" y="305"/>
                </a:lnTo>
                <a:lnTo>
                  <a:pt x="2075" y="253"/>
                </a:lnTo>
                <a:lnTo>
                  <a:pt x="1953" y="207"/>
                </a:lnTo>
                <a:lnTo>
                  <a:pt x="1830" y="164"/>
                </a:lnTo>
                <a:lnTo>
                  <a:pt x="1704" y="126"/>
                </a:lnTo>
                <a:lnTo>
                  <a:pt x="1577" y="93"/>
                </a:lnTo>
                <a:lnTo>
                  <a:pt x="1449" y="65"/>
                </a:lnTo>
                <a:lnTo>
                  <a:pt x="1319" y="41"/>
                </a:lnTo>
                <a:lnTo>
                  <a:pt x="1187" y="24"/>
                </a:lnTo>
                <a:lnTo>
                  <a:pt x="1055" y="10"/>
                </a:lnTo>
                <a:lnTo>
                  <a:pt x="921" y="2"/>
                </a:lnTo>
                <a:lnTo>
                  <a:pt x="786" y="0"/>
                </a:lnTo>
                <a:lnTo>
                  <a:pt x="0" y="0"/>
                </a:lnTo>
                <a:lnTo>
                  <a:pt x="0" y="7847"/>
                </a:lnTo>
                <a:lnTo>
                  <a:pt x="5879" y="7847"/>
                </a:lnTo>
                <a:close/>
              </a:path>
            </a:pathLst>
          </a:custGeom>
          <a:solidFill>
            <a:srgbClr val="253746"/>
          </a:solidFill>
          <a:ln w="9360">
            <a:noFill/>
          </a:ln>
        </p:spPr>
        <p:style>
          <a:lnRef idx="0"/>
          <a:fillRef idx="0"/>
          <a:effectRef idx="0"/>
          <a:fontRef idx="minor"/>
        </p:style>
      </p:sp>
      <p:sp>
        <p:nvSpPr>
          <p:cNvPr id="3" name="CustomShape 4"/>
          <p:cNvSpPr/>
          <p:nvPr/>
        </p:nvSpPr>
        <p:spPr>
          <a:xfrm>
            <a:off x="3031560" y="3630600"/>
            <a:ext cx="1104480" cy="2499120"/>
          </a:xfrm>
          <a:custGeom>
            <a:avLst/>
            <a:gdLst/>
            <a:ahLst/>
            <a:rect l="l" t="t" r="r" b="b"/>
            <a:pathLst>
              <a:path w="1663" h="4724">
                <a:moveTo>
                  <a:pt x="1663" y="4706"/>
                </a:moveTo>
                <a:lnTo>
                  <a:pt x="59" y="0"/>
                </a:lnTo>
                <a:lnTo>
                  <a:pt x="0" y="18"/>
                </a:lnTo>
                <a:lnTo>
                  <a:pt x="1604" y="4724"/>
                </a:lnTo>
                <a:lnTo>
                  <a:pt x="1663" y="4706"/>
                </a:lnTo>
                <a:close/>
              </a:path>
            </a:pathLst>
          </a:custGeom>
          <a:solidFill>
            <a:srgbClr val="32b9cd"/>
          </a:solidFill>
          <a:ln w="9360">
            <a:noFill/>
          </a:ln>
        </p:spPr>
        <p:style>
          <a:lnRef idx="0"/>
          <a:fillRef idx="0"/>
          <a:effectRef idx="0"/>
          <a:fontRef idx="minor"/>
        </p:style>
      </p:sp>
      <p:sp>
        <p:nvSpPr>
          <p:cNvPr id="4" name="CustomShape 5"/>
          <p:cNvSpPr/>
          <p:nvPr/>
        </p:nvSpPr>
        <p:spPr>
          <a:xfrm>
            <a:off x="8856720" y="1057320"/>
            <a:ext cx="1100520" cy="2486520"/>
          </a:xfrm>
          <a:custGeom>
            <a:avLst/>
            <a:gdLst/>
            <a:ahLst/>
            <a:rect l="l" t="t" r="r" b="b"/>
            <a:pathLst>
              <a:path w="1654" h="4700">
                <a:moveTo>
                  <a:pt x="1654" y="4683"/>
                </a:moveTo>
                <a:lnTo>
                  <a:pt x="59" y="0"/>
                </a:lnTo>
                <a:lnTo>
                  <a:pt x="0" y="18"/>
                </a:lnTo>
                <a:lnTo>
                  <a:pt x="1596" y="4700"/>
                </a:lnTo>
                <a:lnTo>
                  <a:pt x="1654" y="4683"/>
                </a:lnTo>
                <a:close/>
              </a:path>
            </a:pathLst>
          </a:custGeom>
          <a:solidFill>
            <a:srgbClr val="32b9cd"/>
          </a:solidFill>
          <a:ln w="9360">
            <a:noFill/>
          </a:ln>
        </p:spPr>
        <p:style>
          <a:lnRef idx="0"/>
          <a:fillRef idx="0"/>
          <a:effectRef idx="0"/>
          <a:fontRef idx="minor"/>
        </p:style>
      </p:sp>
      <p:pic>
        <p:nvPicPr>
          <p:cNvPr id="5" name="Imagem 7" descr=""/>
          <p:cNvPicPr/>
          <p:nvPr/>
        </p:nvPicPr>
        <p:blipFill>
          <a:blip r:embed="rId2"/>
          <a:stretch/>
        </p:blipFill>
        <p:spPr>
          <a:xfrm>
            <a:off x="4559040" y="2990520"/>
            <a:ext cx="4323960" cy="1610640"/>
          </a:xfrm>
          <a:prstGeom prst="rect">
            <a:avLst/>
          </a:prstGeom>
          <a:ln>
            <a:noFill/>
          </a:ln>
        </p:spPr>
      </p:pic>
      <p:sp>
        <p:nvSpPr>
          <p:cNvPr id="6" name="PlaceHolder 6"/>
          <p:cNvSpPr>
            <a:spLocks noGrp="1"/>
          </p:cNvSpPr>
          <p:nvPr>
            <p:ph type="title"/>
          </p:nvPr>
        </p:nvSpPr>
        <p:spPr>
          <a:xfrm>
            <a:off x="672120" y="301680"/>
            <a:ext cx="12098160" cy="1262160"/>
          </a:xfrm>
          <a:prstGeom prst="rect">
            <a:avLst/>
          </a:prstGeom>
        </p:spPr>
        <p:txBody>
          <a:bodyPr lIns="0" rIns="0" tIns="0" bIns="0" anchor="ctr">
            <a:noAutofit/>
          </a:bodyPr>
          <a:p>
            <a:pPr algn="ctr"/>
            <a:r>
              <a:rPr b="0" lang="pt-BR" sz="4400" spc="-1" strike="noStrike">
                <a:latin typeface="Arial"/>
              </a:rPr>
              <a:t>Clique </a:t>
            </a:r>
            <a:r>
              <a:rPr b="0" lang="pt-BR" sz="4400" spc="-1" strike="noStrike">
                <a:latin typeface="Arial"/>
              </a:rPr>
              <a:t>para </a:t>
            </a:r>
            <a:r>
              <a:rPr b="0" lang="pt-BR" sz="4400" spc="-1" strike="noStrike">
                <a:latin typeface="Arial"/>
              </a:rPr>
              <a:t>editar o </a:t>
            </a:r>
            <a:r>
              <a:rPr b="0" lang="pt-BR" sz="4400" spc="-1" strike="noStrike">
                <a:latin typeface="Arial"/>
              </a:rPr>
              <a:t>formato </a:t>
            </a:r>
            <a:r>
              <a:rPr b="0" lang="pt-BR" sz="4400" spc="-1" strike="noStrike">
                <a:latin typeface="Arial"/>
              </a:rPr>
              <a:t>do texto </a:t>
            </a:r>
            <a:r>
              <a:rPr b="0" lang="pt-BR" sz="4400" spc="-1" strike="noStrike">
                <a:latin typeface="Arial"/>
              </a:rPr>
              <a:t>do título</a:t>
            </a:r>
            <a:endParaRPr b="0" lang="pt-BR" sz="4400" spc="-1" strike="noStrike">
              <a:latin typeface="Arial"/>
            </a:endParaRPr>
          </a:p>
        </p:txBody>
      </p:sp>
      <p:sp>
        <p:nvSpPr>
          <p:cNvPr id="7" name="PlaceHolder 7"/>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12605400" y="6949080"/>
            <a:ext cx="836280" cy="611280"/>
          </a:xfrm>
          <a:custGeom>
            <a:avLst/>
            <a:gdLst/>
            <a:ahLst/>
            <a:rect l="l" t="t" r="r" b="b"/>
            <a:pathLst>
              <a:path w="1475" h="1578">
                <a:moveTo>
                  <a:pt x="1475" y="0"/>
                </a:moveTo>
                <a:lnTo>
                  <a:pt x="742" y="258"/>
                </a:lnTo>
                <a:lnTo>
                  <a:pt x="701" y="273"/>
                </a:lnTo>
                <a:lnTo>
                  <a:pt x="660" y="290"/>
                </a:lnTo>
                <a:lnTo>
                  <a:pt x="620" y="309"/>
                </a:lnTo>
                <a:lnTo>
                  <a:pt x="582" y="329"/>
                </a:lnTo>
                <a:lnTo>
                  <a:pt x="544" y="350"/>
                </a:lnTo>
                <a:lnTo>
                  <a:pt x="508" y="373"/>
                </a:lnTo>
                <a:lnTo>
                  <a:pt x="472" y="397"/>
                </a:lnTo>
                <a:lnTo>
                  <a:pt x="437" y="422"/>
                </a:lnTo>
                <a:lnTo>
                  <a:pt x="404" y="449"/>
                </a:lnTo>
                <a:lnTo>
                  <a:pt x="371" y="477"/>
                </a:lnTo>
                <a:lnTo>
                  <a:pt x="341" y="506"/>
                </a:lnTo>
                <a:lnTo>
                  <a:pt x="311" y="536"/>
                </a:lnTo>
                <a:lnTo>
                  <a:pt x="281" y="566"/>
                </a:lnTo>
                <a:lnTo>
                  <a:pt x="254" y="599"/>
                </a:lnTo>
                <a:lnTo>
                  <a:pt x="228" y="632"/>
                </a:lnTo>
                <a:lnTo>
                  <a:pt x="203" y="666"/>
                </a:lnTo>
                <a:lnTo>
                  <a:pt x="179" y="701"/>
                </a:lnTo>
                <a:lnTo>
                  <a:pt x="158" y="738"/>
                </a:lnTo>
                <a:lnTo>
                  <a:pt x="136" y="775"/>
                </a:lnTo>
                <a:lnTo>
                  <a:pt x="117" y="813"/>
                </a:lnTo>
                <a:lnTo>
                  <a:pt x="98" y="850"/>
                </a:lnTo>
                <a:lnTo>
                  <a:pt x="82" y="890"/>
                </a:lnTo>
                <a:lnTo>
                  <a:pt x="67" y="930"/>
                </a:lnTo>
                <a:lnTo>
                  <a:pt x="53" y="970"/>
                </a:lnTo>
                <a:lnTo>
                  <a:pt x="41" y="1011"/>
                </a:lnTo>
                <a:lnTo>
                  <a:pt x="30" y="1053"/>
                </a:lnTo>
                <a:lnTo>
                  <a:pt x="21" y="1096"/>
                </a:lnTo>
                <a:lnTo>
                  <a:pt x="14" y="1138"/>
                </a:lnTo>
                <a:lnTo>
                  <a:pt x="7" y="1181"/>
                </a:lnTo>
                <a:lnTo>
                  <a:pt x="4" y="1224"/>
                </a:lnTo>
                <a:lnTo>
                  <a:pt x="1" y="1269"/>
                </a:lnTo>
                <a:lnTo>
                  <a:pt x="0" y="1313"/>
                </a:lnTo>
                <a:lnTo>
                  <a:pt x="0" y="1578"/>
                </a:lnTo>
                <a:lnTo>
                  <a:pt x="1475" y="1578"/>
                </a:lnTo>
                <a:lnTo>
                  <a:pt x="1475" y="0"/>
                </a:lnTo>
                <a:close/>
              </a:path>
            </a:pathLst>
          </a:custGeom>
          <a:solidFill>
            <a:srgbClr val="292c34"/>
          </a:solidFill>
          <a:ln w="9360">
            <a:noFill/>
          </a:ln>
        </p:spPr>
        <p:style>
          <a:lnRef idx="0"/>
          <a:fillRef idx="0"/>
          <a:effectRef idx="0"/>
          <a:fontRef idx="minor"/>
        </p:style>
      </p:sp>
      <p:sp>
        <p:nvSpPr>
          <p:cNvPr id="45" name="CustomShape 2"/>
          <p:cNvSpPr/>
          <p:nvPr/>
        </p:nvSpPr>
        <p:spPr>
          <a:xfrm>
            <a:off x="0" y="0"/>
            <a:ext cx="1831320" cy="1331280"/>
          </a:xfrm>
          <a:custGeom>
            <a:avLst/>
            <a:gdLst/>
            <a:ahLst/>
            <a:rect l="l" t="t" r="r" b="b"/>
            <a:pathLst>
              <a:path w="3927" h="2740">
                <a:moveTo>
                  <a:pt x="0" y="2740"/>
                </a:moveTo>
                <a:lnTo>
                  <a:pt x="3091" y="1686"/>
                </a:lnTo>
                <a:lnTo>
                  <a:pt x="3098" y="1686"/>
                </a:lnTo>
                <a:lnTo>
                  <a:pt x="3117" y="1687"/>
                </a:lnTo>
                <a:lnTo>
                  <a:pt x="3139" y="1689"/>
                </a:lnTo>
                <a:lnTo>
                  <a:pt x="3156" y="1689"/>
                </a:lnTo>
                <a:lnTo>
                  <a:pt x="3163" y="1689"/>
                </a:lnTo>
                <a:lnTo>
                  <a:pt x="3169" y="1687"/>
                </a:lnTo>
                <a:lnTo>
                  <a:pt x="3211" y="1672"/>
                </a:lnTo>
                <a:lnTo>
                  <a:pt x="3252" y="1655"/>
                </a:lnTo>
                <a:lnTo>
                  <a:pt x="3293" y="1637"/>
                </a:lnTo>
                <a:lnTo>
                  <a:pt x="3332" y="1617"/>
                </a:lnTo>
                <a:lnTo>
                  <a:pt x="3370" y="1595"/>
                </a:lnTo>
                <a:lnTo>
                  <a:pt x="3408" y="1573"/>
                </a:lnTo>
                <a:lnTo>
                  <a:pt x="3443" y="1549"/>
                </a:lnTo>
                <a:lnTo>
                  <a:pt x="3478" y="1523"/>
                </a:lnTo>
                <a:lnTo>
                  <a:pt x="3512" y="1497"/>
                </a:lnTo>
                <a:lnTo>
                  <a:pt x="3545" y="1469"/>
                </a:lnTo>
                <a:lnTo>
                  <a:pt x="3577" y="1440"/>
                </a:lnTo>
                <a:lnTo>
                  <a:pt x="3608" y="1411"/>
                </a:lnTo>
                <a:lnTo>
                  <a:pt x="3637" y="1379"/>
                </a:lnTo>
                <a:lnTo>
                  <a:pt x="3665" y="1346"/>
                </a:lnTo>
                <a:lnTo>
                  <a:pt x="3692" y="1314"/>
                </a:lnTo>
                <a:lnTo>
                  <a:pt x="3718" y="1279"/>
                </a:lnTo>
                <a:lnTo>
                  <a:pt x="3742" y="1244"/>
                </a:lnTo>
                <a:lnTo>
                  <a:pt x="3765" y="1207"/>
                </a:lnTo>
                <a:lnTo>
                  <a:pt x="3786" y="1171"/>
                </a:lnTo>
                <a:lnTo>
                  <a:pt x="3807" y="1133"/>
                </a:lnTo>
                <a:lnTo>
                  <a:pt x="3826" y="1094"/>
                </a:lnTo>
                <a:lnTo>
                  <a:pt x="3842" y="1055"/>
                </a:lnTo>
                <a:lnTo>
                  <a:pt x="3858" y="1014"/>
                </a:lnTo>
                <a:lnTo>
                  <a:pt x="3872" y="974"/>
                </a:lnTo>
                <a:lnTo>
                  <a:pt x="3885" y="932"/>
                </a:lnTo>
                <a:lnTo>
                  <a:pt x="3896" y="890"/>
                </a:lnTo>
                <a:lnTo>
                  <a:pt x="3905" y="848"/>
                </a:lnTo>
                <a:lnTo>
                  <a:pt x="3913" y="805"/>
                </a:lnTo>
                <a:lnTo>
                  <a:pt x="3919" y="762"/>
                </a:lnTo>
                <a:lnTo>
                  <a:pt x="3923" y="717"/>
                </a:lnTo>
                <a:lnTo>
                  <a:pt x="3927" y="673"/>
                </a:lnTo>
                <a:lnTo>
                  <a:pt x="3927" y="628"/>
                </a:lnTo>
                <a:lnTo>
                  <a:pt x="3927" y="0"/>
                </a:lnTo>
                <a:lnTo>
                  <a:pt x="3855" y="0"/>
                </a:lnTo>
                <a:lnTo>
                  <a:pt x="3855" y="256"/>
                </a:lnTo>
                <a:lnTo>
                  <a:pt x="3088" y="0"/>
                </a:lnTo>
                <a:lnTo>
                  <a:pt x="3022" y="0"/>
                </a:lnTo>
                <a:lnTo>
                  <a:pt x="3855" y="278"/>
                </a:lnTo>
                <a:lnTo>
                  <a:pt x="3855" y="628"/>
                </a:lnTo>
                <a:lnTo>
                  <a:pt x="3853" y="671"/>
                </a:lnTo>
                <a:lnTo>
                  <a:pt x="3851" y="711"/>
                </a:lnTo>
                <a:lnTo>
                  <a:pt x="3847" y="753"/>
                </a:lnTo>
                <a:lnTo>
                  <a:pt x="3841" y="793"/>
                </a:lnTo>
                <a:lnTo>
                  <a:pt x="3834" y="834"/>
                </a:lnTo>
                <a:lnTo>
                  <a:pt x="3826" y="874"/>
                </a:lnTo>
                <a:lnTo>
                  <a:pt x="3814" y="913"/>
                </a:lnTo>
                <a:lnTo>
                  <a:pt x="3803" y="951"/>
                </a:lnTo>
                <a:lnTo>
                  <a:pt x="3790" y="990"/>
                </a:lnTo>
                <a:lnTo>
                  <a:pt x="3775" y="1027"/>
                </a:lnTo>
                <a:lnTo>
                  <a:pt x="3759" y="1063"/>
                </a:lnTo>
                <a:lnTo>
                  <a:pt x="3742" y="1100"/>
                </a:lnTo>
                <a:lnTo>
                  <a:pt x="3723" y="1135"/>
                </a:lnTo>
                <a:lnTo>
                  <a:pt x="3703" y="1170"/>
                </a:lnTo>
                <a:lnTo>
                  <a:pt x="3682" y="1204"/>
                </a:lnTo>
                <a:lnTo>
                  <a:pt x="3659" y="1237"/>
                </a:lnTo>
                <a:lnTo>
                  <a:pt x="3635" y="1269"/>
                </a:lnTo>
                <a:lnTo>
                  <a:pt x="3610" y="1300"/>
                </a:lnTo>
                <a:lnTo>
                  <a:pt x="3583" y="1330"/>
                </a:lnTo>
                <a:lnTo>
                  <a:pt x="3555" y="1359"/>
                </a:lnTo>
                <a:lnTo>
                  <a:pt x="3528" y="1388"/>
                </a:lnTo>
                <a:lnTo>
                  <a:pt x="3497" y="1415"/>
                </a:lnTo>
                <a:lnTo>
                  <a:pt x="3467" y="1441"/>
                </a:lnTo>
                <a:lnTo>
                  <a:pt x="3435" y="1465"/>
                </a:lnTo>
                <a:lnTo>
                  <a:pt x="3403" y="1489"/>
                </a:lnTo>
                <a:lnTo>
                  <a:pt x="3368" y="1512"/>
                </a:lnTo>
                <a:lnTo>
                  <a:pt x="3333" y="1533"/>
                </a:lnTo>
                <a:lnTo>
                  <a:pt x="3298" y="1552"/>
                </a:lnTo>
                <a:lnTo>
                  <a:pt x="3261" y="1571"/>
                </a:lnTo>
                <a:lnTo>
                  <a:pt x="3223" y="1588"/>
                </a:lnTo>
                <a:lnTo>
                  <a:pt x="3185" y="1604"/>
                </a:lnTo>
                <a:lnTo>
                  <a:pt x="3145" y="1618"/>
                </a:lnTo>
                <a:lnTo>
                  <a:pt x="3140" y="1621"/>
                </a:lnTo>
                <a:lnTo>
                  <a:pt x="3135" y="1624"/>
                </a:lnTo>
                <a:lnTo>
                  <a:pt x="3121" y="1636"/>
                </a:lnTo>
                <a:lnTo>
                  <a:pt x="3104" y="1650"/>
                </a:lnTo>
                <a:lnTo>
                  <a:pt x="3091" y="1661"/>
                </a:lnTo>
                <a:lnTo>
                  <a:pt x="3084" y="1666"/>
                </a:lnTo>
                <a:lnTo>
                  <a:pt x="0" y="2718"/>
                </a:lnTo>
                <a:lnTo>
                  <a:pt x="0" y="2740"/>
                </a:lnTo>
                <a:close/>
              </a:path>
            </a:pathLst>
          </a:custGeom>
          <a:solidFill>
            <a:srgbClr val="3b3d42"/>
          </a:solidFill>
          <a:ln w="9360">
            <a:noFill/>
          </a:ln>
        </p:spPr>
        <p:style>
          <a:lnRef idx="0"/>
          <a:fillRef idx="0"/>
          <a:effectRef idx="0"/>
          <a:fontRef idx="minor"/>
        </p:style>
      </p:sp>
      <p:pic>
        <p:nvPicPr>
          <p:cNvPr id="46" name="Imagem 10" descr=""/>
          <p:cNvPicPr/>
          <p:nvPr/>
        </p:nvPicPr>
        <p:blipFill>
          <a:blip r:embed="rId2"/>
          <a:stretch/>
        </p:blipFill>
        <p:spPr>
          <a:xfrm>
            <a:off x="181800" y="165960"/>
            <a:ext cx="1341000" cy="498960"/>
          </a:xfrm>
          <a:prstGeom prst="rect">
            <a:avLst/>
          </a:prstGeom>
          <a:ln>
            <a:noFill/>
          </a:ln>
        </p:spPr>
      </p:pic>
      <p:sp>
        <p:nvSpPr>
          <p:cNvPr id="47" name="PlaceHolder 3"/>
          <p:cNvSpPr>
            <a:spLocks noGrp="1"/>
          </p:cNvSpPr>
          <p:nvPr>
            <p:ph type="title"/>
          </p:nvPr>
        </p:nvSpPr>
        <p:spPr>
          <a:xfrm>
            <a:off x="672120" y="301680"/>
            <a:ext cx="12098160" cy="1262160"/>
          </a:xfrm>
          <a:prstGeom prst="rect">
            <a:avLst/>
          </a:prstGeom>
        </p:spPr>
        <p:txBody>
          <a:bodyPr lIns="0" rIns="0" tIns="0" bIns="0" anchor="ctr">
            <a:noAutofit/>
          </a:bodyPr>
          <a:p>
            <a:pPr algn="ctr"/>
            <a:r>
              <a:rPr b="0" lang="pt-BR" sz="4400" spc="-1" strike="noStrike">
                <a:latin typeface="Arial"/>
              </a:rPr>
              <a:t>Clique </a:t>
            </a:r>
            <a:r>
              <a:rPr b="0" lang="pt-BR" sz="4400" spc="-1" strike="noStrike">
                <a:latin typeface="Arial"/>
              </a:rPr>
              <a:t>para </a:t>
            </a:r>
            <a:r>
              <a:rPr b="0" lang="pt-BR" sz="4400" spc="-1" strike="noStrike">
                <a:latin typeface="Arial"/>
              </a:rPr>
              <a:t>editar o </a:t>
            </a:r>
            <a:r>
              <a:rPr b="0" lang="pt-BR" sz="4400" spc="-1" strike="noStrike">
                <a:latin typeface="Arial"/>
              </a:rPr>
              <a:t>formato </a:t>
            </a:r>
            <a:r>
              <a:rPr b="0" lang="pt-BR" sz="4400" spc="-1" strike="noStrike">
                <a:latin typeface="Arial"/>
              </a:rPr>
              <a:t>do texto </a:t>
            </a:r>
            <a:r>
              <a:rPr b="0" lang="pt-BR" sz="4400" spc="-1" strike="noStrike">
                <a:latin typeface="Arial"/>
              </a:rPr>
              <a:t>do título</a:t>
            </a:r>
            <a:endParaRPr b="0" lang="pt-BR" sz="4400" spc="-1" strike="noStrike">
              <a:latin typeface="Arial"/>
            </a:endParaRPr>
          </a:p>
        </p:txBody>
      </p:sp>
      <p:sp>
        <p:nvSpPr>
          <p:cNvPr id="48" name="PlaceHolder 4"/>
          <p:cNvSpPr>
            <a:spLocks noGrp="1"/>
          </p:cNvSpPr>
          <p:nvPr>
            <p:ph type="body"/>
          </p:nvPr>
        </p:nvSpPr>
        <p:spPr>
          <a:xfrm>
            <a:off x="672120" y="1769040"/>
            <a:ext cx="12098160" cy="43851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2605400" y="7237080"/>
            <a:ext cx="627480" cy="213120"/>
          </a:xfrm>
          <a:prstGeom prst="rect">
            <a:avLst/>
          </a:prstGeom>
          <a:noFill/>
          <a:ln w="9360">
            <a:noFill/>
          </a:ln>
        </p:spPr>
        <p:style>
          <a:lnRef idx="0"/>
          <a:fillRef idx="0"/>
          <a:effectRef idx="0"/>
          <a:fontRef idx="minor"/>
        </p:style>
        <p:txBody>
          <a:bodyPr lIns="18000" rIns="18000" tIns="10800" bIns="10800">
            <a:noAutofit/>
          </a:bodyPr>
          <a:p>
            <a:pPr algn="r">
              <a:lnSpc>
                <a:spcPct val="100000"/>
              </a:lnSpc>
            </a:pPr>
            <a:fld id="{A8414C33-D11E-4058-AA1F-EADD999297EE}" type="slidenum">
              <a:rPr b="1" lang="pt-BR" sz="1260" spc="-1" strike="noStrike">
                <a:solidFill>
                  <a:srgbClr val="ffffff"/>
                </a:solidFill>
                <a:latin typeface="Exo 2"/>
                <a:ea typeface="Tahoma"/>
              </a:rPr>
              <a:t>&lt;número&gt;</a:t>
            </a:fld>
            <a:endParaRPr b="0" lang="pt-BR" sz="1260" spc="-1" strike="noStrike">
              <a:latin typeface="Arial"/>
            </a:endParaRPr>
          </a:p>
        </p:txBody>
      </p:sp>
      <p:sp>
        <p:nvSpPr>
          <p:cNvPr id="92" name="CustomShape 2"/>
          <p:cNvSpPr/>
          <p:nvPr/>
        </p:nvSpPr>
        <p:spPr>
          <a:xfrm>
            <a:off x="2184840" y="108360"/>
            <a:ext cx="10781640" cy="764640"/>
          </a:xfrm>
          <a:prstGeom prst="rect">
            <a:avLst/>
          </a:prstGeom>
          <a:noFill/>
          <a:ln>
            <a:noFill/>
          </a:ln>
        </p:spPr>
        <p:style>
          <a:lnRef idx="0"/>
          <a:fillRef idx="0"/>
          <a:effectRef idx="0"/>
          <a:fontRef idx="minor"/>
        </p:style>
        <p:txBody>
          <a:bodyPr lIns="90000" rIns="90000" tIns="45000" bIns="45000">
            <a:noAutofit/>
          </a:bodyPr>
          <a:p>
            <a:pPr marL="430920" indent="-429840">
              <a:lnSpc>
                <a:spcPct val="100000"/>
              </a:lnSpc>
              <a:spcBef>
                <a:spcPts val="754"/>
              </a:spcBef>
              <a:tabLst>
                <a:tab algn="l" pos="0"/>
              </a:tabLst>
            </a:pPr>
            <a:r>
              <a:rPr b="1" lang="pt-BR" sz="3770" spc="-1" strike="noStrike">
                <a:solidFill>
                  <a:srgbClr val="32b9cd"/>
                </a:solidFill>
                <a:latin typeface="Exo 2"/>
                <a:ea typeface="DejaVu Sans"/>
              </a:rPr>
              <a:t>Informações do Grupo</a:t>
            </a:r>
            <a:endParaRPr b="0" lang="pt-BR" sz="3770" spc="-1" strike="noStrike">
              <a:latin typeface="Arial"/>
            </a:endParaRPr>
          </a:p>
        </p:txBody>
      </p:sp>
      <p:sp>
        <p:nvSpPr>
          <p:cNvPr id="93" name="CustomShape 3"/>
          <p:cNvSpPr/>
          <p:nvPr/>
        </p:nvSpPr>
        <p:spPr>
          <a:xfrm>
            <a:off x="505440" y="1188360"/>
            <a:ext cx="12757680" cy="35647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pt-BR" sz="1800" spc="-1" strike="noStrike">
              <a:latin typeface="Arial"/>
            </a:endParaRPr>
          </a:p>
          <a:p>
            <a:pPr>
              <a:lnSpc>
                <a:spcPct val="100000"/>
              </a:lnSpc>
            </a:pPr>
            <a:r>
              <a:rPr b="1" lang="pt-BR" sz="2100" spc="-1" strike="noStrike">
                <a:solidFill>
                  <a:srgbClr val="000000"/>
                </a:solidFill>
                <a:latin typeface="Calibri"/>
                <a:ea typeface="DejaVu Sans"/>
              </a:rPr>
              <a:t>Número do Grupo: </a:t>
            </a:r>
            <a:endParaRPr b="0" lang="pt-BR" sz="2100" spc="-1" strike="noStrike">
              <a:latin typeface="Arial"/>
            </a:endParaRPr>
          </a:p>
          <a:p>
            <a:pPr>
              <a:lnSpc>
                <a:spcPct val="100000"/>
              </a:lnSpc>
            </a:pPr>
            <a:endParaRPr b="0" lang="pt-BR" sz="2100" spc="-1" strike="noStrike">
              <a:latin typeface="Arial"/>
            </a:endParaRPr>
          </a:p>
          <a:p>
            <a:pPr>
              <a:lnSpc>
                <a:spcPct val="100000"/>
              </a:lnSpc>
            </a:pPr>
            <a:r>
              <a:rPr b="1" lang="pt-BR" sz="2100" spc="-1" strike="noStrike">
                <a:solidFill>
                  <a:srgbClr val="000000"/>
                </a:solidFill>
                <a:latin typeface="Calibri"/>
                <a:ea typeface="DejaVu Sans"/>
              </a:rPr>
              <a:t>Nome Completo 1:Leonardo Victor</a:t>
            </a:r>
            <a:endParaRPr b="0" lang="pt-BR" sz="2100" spc="-1" strike="noStrike">
              <a:latin typeface="Arial"/>
            </a:endParaRPr>
          </a:p>
          <a:p>
            <a:pPr>
              <a:lnSpc>
                <a:spcPct val="100000"/>
              </a:lnSpc>
            </a:pPr>
            <a:r>
              <a:rPr b="1" lang="pt-BR" sz="2100" spc="-1" strike="noStrike">
                <a:solidFill>
                  <a:srgbClr val="000000"/>
                </a:solidFill>
                <a:latin typeface="Calibri"/>
                <a:ea typeface="DejaVu Sans"/>
              </a:rPr>
              <a:t>Nome Completo 2:Guilherme Soares</a:t>
            </a:r>
            <a:endParaRPr b="0" lang="pt-BR" sz="2100" spc="-1" strike="noStrike">
              <a:latin typeface="Arial"/>
            </a:endParaRPr>
          </a:p>
          <a:p>
            <a:pPr>
              <a:lnSpc>
                <a:spcPct val="100000"/>
              </a:lnSpc>
            </a:pPr>
            <a:r>
              <a:rPr b="1" lang="pt-BR" sz="2100" spc="-1" strike="noStrike">
                <a:solidFill>
                  <a:srgbClr val="000000"/>
                </a:solidFill>
                <a:latin typeface="Calibri"/>
                <a:ea typeface="Noto Sans CJK SC"/>
              </a:rPr>
              <a:t>Nome Completo 3:</a:t>
            </a:r>
            <a:r>
              <a:rPr b="1" lang="pt-BR" sz="2100" spc="-1" strike="noStrike">
                <a:solidFill>
                  <a:srgbClr val="000000"/>
                </a:solidFill>
                <a:latin typeface="Calibri"/>
                <a:ea typeface="DejaVu Sans"/>
              </a:rPr>
              <a:t>Guilherme Sousa</a:t>
            </a:r>
            <a:endParaRPr b="0" lang="pt-BR" sz="2100" spc="-1" strike="noStrike">
              <a:latin typeface="Arial"/>
            </a:endParaRPr>
          </a:p>
          <a:p>
            <a:pPr>
              <a:lnSpc>
                <a:spcPct val="100000"/>
              </a:lnSpc>
            </a:pPr>
            <a:r>
              <a:rPr b="1" lang="pt-BR" sz="2100" spc="-1" strike="noStrike">
                <a:solidFill>
                  <a:srgbClr val="000000"/>
                </a:solidFill>
                <a:latin typeface="Calibri"/>
                <a:ea typeface="DejaVu Sans"/>
              </a:rPr>
              <a:t>Nome Completo 4:Roberto Gomes</a:t>
            </a:r>
            <a:endParaRPr b="0" lang="pt-BR" sz="2100" spc="-1" strike="noStrike">
              <a:latin typeface="Arial"/>
            </a:endParaRPr>
          </a:p>
          <a:p>
            <a:pPr>
              <a:lnSpc>
                <a:spcPct val="100000"/>
              </a:lnSpc>
            </a:pPr>
            <a:r>
              <a:rPr b="1" lang="pt-BR" sz="2100" spc="-1" strike="noStrike">
                <a:solidFill>
                  <a:srgbClr val="000000"/>
                </a:solidFill>
                <a:latin typeface="Calibri"/>
                <a:ea typeface="DejaVu Sans"/>
              </a:rPr>
              <a:t>Nome Completo 5:</a:t>
            </a:r>
            <a:endParaRPr b="0" lang="pt-BR" sz="2100" spc="-1" strike="noStrike">
              <a:latin typeface="Arial"/>
            </a:endParaRPr>
          </a:p>
          <a:p>
            <a:pPr>
              <a:lnSpc>
                <a:spcPct val="100000"/>
              </a:lnSpc>
            </a:pPr>
            <a:r>
              <a:rPr b="1" lang="pt-BR" sz="2100" spc="-1" strike="noStrike">
                <a:solidFill>
                  <a:srgbClr val="000000"/>
                </a:solidFill>
                <a:latin typeface="Calibri"/>
                <a:ea typeface="DejaVu Sans"/>
              </a:rPr>
              <a:t>Nome Completo 6:</a:t>
            </a:r>
            <a:endParaRPr b="0" lang="pt-BR" sz="2100" spc="-1" strike="noStrike">
              <a:latin typeface="Arial"/>
            </a:endParaRPr>
          </a:p>
          <a:p>
            <a:pPr>
              <a:lnSpc>
                <a:spcPct val="100000"/>
              </a:lnSpc>
            </a:pPr>
            <a:endParaRPr b="0" lang="pt-BR" sz="2100" spc="-1" strike="noStrike">
              <a:latin typeface="Arial"/>
            </a:endParaRPr>
          </a:p>
          <a:p>
            <a:pPr>
              <a:lnSpc>
                <a:spcPct val="100000"/>
              </a:lnSpc>
            </a:pPr>
            <a:endParaRPr b="0" lang="pt-BR" sz="2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2605400" y="7237080"/>
            <a:ext cx="627480" cy="213120"/>
          </a:xfrm>
          <a:prstGeom prst="rect">
            <a:avLst/>
          </a:prstGeom>
          <a:noFill/>
          <a:ln w="9360">
            <a:noFill/>
          </a:ln>
        </p:spPr>
        <p:style>
          <a:lnRef idx="0"/>
          <a:fillRef idx="0"/>
          <a:effectRef idx="0"/>
          <a:fontRef idx="minor"/>
        </p:style>
        <p:txBody>
          <a:bodyPr lIns="18000" rIns="18000" tIns="10800" bIns="10800">
            <a:noAutofit/>
          </a:bodyPr>
          <a:p>
            <a:pPr algn="r">
              <a:lnSpc>
                <a:spcPct val="100000"/>
              </a:lnSpc>
            </a:pPr>
            <a:fld id="{38E76FE7-3CE8-49FE-A58C-A5714CC48888}" type="slidenum">
              <a:rPr b="1" lang="pt-BR" sz="1260" spc="-1" strike="noStrike">
                <a:solidFill>
                  <a:srgbClr val="ffffff"/>
                </a:solidFill>
                <a:latin typeface="Exo 2"/>
                <a:ea typeface="Tahoma"/>
              </a:rPr>
              <a:t>&lt;número&gt;</a:t>
            </a:fld>
            <a:endParaRPr b="0" lang="pt-BR" sz="1260" spc="-1" strike="noStrike">
              <a:latin typeface="Arial"/>
            </a:endParaRPr>
          </a:p>
        </p:txBody>
      </p:sp>
      <p:sp>
        <p:nvSpPr>
          <p:cNvPr id="95" name="CustomShape 2"/>
          <p:cNvSpPr/>
          <p:nvPr/>
        </p:nvSpPr>
        <p:spPr>
          <a:xfrm>
            <a:off x="2184840" y="108360"/>
            <a:ext cx="10781640" cy="764640"/>
          </a:xfrm>
          <a:prstGeom prst="rect">
            <a:avLst/>
          </a:prstGeom>
          <a:noFill/>
          <a:ln>
            <a:noFill/>
          </a:ln>
        </p:spPr>
        <p:style>
          <a:lnRef idx="0"/>
          <a:fillRef idx="0"/>
          <a:effectRef idx="0"/>
          <a:fontRef idx="minor"/>
        </p:style>
        <p:txBody>
          <a:bodyPr lIns="90000" rIns="90000" tIns="45000" bIns="45000">
            <a:noAutofit/>
          </a:bodyPr>
          <a:p>
            <a:pPr marL="430920" indent="-429840">
              <a:lnSpc>
                <a:spcPct val="100000"/>
              </a:lnSpc>
              <a:spcBef>
                <a:spcPts val="754"/>
              </a:spcBef>
              <a:tabLst>
                <a:tab algn="l" pos="0"/>
              </a:tabLst>
            </a:pPr>
            <a:r>
              <a:rPr b="1" lang="pt-BR" sz="3770" spc="-1" strike="noStrike">
                <a:solidFill>
                  <a:srgbClr val="32b9cd"/>
                </a:solidFill>
                <a:latin typeface="Exo 2"/>
                <a:ea typeface="DejaVu Sans"/>
              </a:rPr>
              <a:t>Exercício – Em Classe</a:t>
            </a:r>
            <a:endParaRPr b="0" lang="pt-BR" sz="3770" spc="-1" strike="noStrike">
              <a:latin typeface="Arial"/>
            </a:endParaRPr>
          </a:p>
        </p:txBody>
      </p:sp>
      <p:sp>
        <p:nvSpPr>
          <p:cNvPr id="96" name="CustomShape 3"/>
          <p:cNvSpPr/>
          <p:nvPr/>
        </p:nvSpPr>
        <p:spPr>
          <a:xfrm>
            <a:off x="600840" y="684360"/>
            <a:ext cx="12757680" cy="5850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000000"/>
                </a:solidFill>
                <a:latin typeface="Calibri"/>
                <a:ea typeface="DejaVu Sans"/>
              </a:rPr>
              <a:t>3 – Migração de Sistema escrito em Visual Basic 6.0</a:t>
            </a:r>
            <a:endParaRPr b="0" lang="pt-BR" sz="1800" spc="-1" strike="noStrike">
              <a:latin typeface="Arial"/>
            </a:endParaRPr>
          </a:p>
          <a:p>
            <a:pPr>
              <a:lnSpc>
                <a:spcPct val="100000"/>
              </a:lnSpc>
            </a:pPr>
            <a:r>
              <a:rPr b="0" lang="pt-BR" sz="1800" spc="-1" strike="noStrike">
                <a:solidFill>
                  <a:srgbClr val="000000"/>
                </a:solidFill>
                <a:latin typeface="Calibri"/>
                <a:ea typeface="DejaVu Sans"/>
              </a:rPr>
              <a:t>Um Supermercado cresceu muito, saiu de 2 lojas para 30 lojas e contratou sua empresa para um projeto de reescrever o aplicativo existente em uma nova linguagem, utilizando linguagens e framework modernos.</a:t>
            </a:r>
            <a:endParaRPr b="0" lang="pt-BR" sz="1800" spc="-1" strike="noStrike">
              <a:latin typeface="Arial"/>
            </a:endParaRPr>
          </a:p>
          <a:p>
            <a:pPr>
              <a:lnSpc>
                <a:spcPct val="100000"/>
              </a:lnSpc>
            </a:pPr>
            <a:r>
              <a:rPr b="0" lang="pt-BR" sz="1800" spc="-1" strike="noStrike">
                <a:solidFill>
                  <a:srgbClr val="000000"/>
                </a:solidFill>
                <a:latin typeface="Calibri"/>
                <a:ea typeface="DejaVu Sans"/>
              </a:rPr>
              <a:t>A atual aplicação utiliza a arquitetura de Cliente -&gt; Servidor, sendo a aplicação são executáveis que rodam no Windows XP e a base de dados é em SQL Server 6.5. São 3 caixas por loja, mais 2 máquinas administrativas, o cliente tem como foco utilizar soluções nas estações que não tenham custo de licenciamento. Existem 3 executáveis na aplicação:</a:t>
            </a:r>
            <a:endParaRPr b="0" lang="pt-BR" sz="1800" spc="-1" strike="noStrike">
              <a:latin typeface="Arial"/>
            </a:endParaRPr>
          </a:p>
          <a:p>
            <a:pPr marL="343080" indent="-342000">
              <a:lnSpc>
                <a:spcPct val="100000"/>
              </a:lnSpc>
              <a:buClr>
                <a:srgbClr val="000000"/>
              </a:buClr>
              <a:buFont typeface="Arial"/>
              <a:buChar char="•"/>
            </a:pPr>
            <a:r>
              <a:rPr b="0" lang="pt-BR" sz="1800" spc="-1" strike="noStrike">
                <a:solidFill>
                  <a:srgbClr val="000000"/>
                </a:solidFill>
                <a:latin typeface="Calibri"/>
                <a:ea typeface="DejaVu Sans"/>
              </a:rPr>
              <a:t>Frente de Caixa: Faz interface com vários dispositivos como por exemplo: impressora fiscal, leitor de código de barra.</a:t>
            </a:r>
            <a:endParaRPr b="0" lang="pt-BR" sz="1800" spc="-1" strike="noStrike">
              <a:latin typeface="Arial"/>
            </a:endParaRPr>
          </a:p>
          <a:p>
            <a:pPr marL="343080" indent="-342000">
              <a:lnSpc>
                <a:spcPct val="100000"/>
              </a:lnSpc>
              <a:buClr>
                <a:srgbClr val="000000"/>
              </a:buClr>
              <a:buFont typeface="Arial"/>
              <a:buChar char="•"/>
            </a:pPr>
            <a:r>
              <a:rPr b="0" lang="pt-BR" sz="1800" spc="-1" strike="noStrike">
                <a:solidFill>
                  <a:srgbClr val="000000"/>
                </a:solidFill>
                <a:latin typeface="Calibri"/>
                <a:ea typeface="DejaVu Sans"/>
              </a:rPr>
              <a:t>Módulo de Suprimentos: Tem o cadastro dos produtos, das compras, dos recebimentos e tem um leitor de código de barra.</a:t>
            </a:r>
            <a:endParaRPr b="0" lang="pt-BR" sz="1800" spc="-1" strike="noStrike">
              <a:latin typeface="Arial"/>
            </a:endParaRPr>
          </a:p>
          <a:p>
            <a:pPr marL="343080" indent="-342000">
              <a:lnSpc>
                <a:spcPct val="100000"/>
              </a:lnSpc>
              <a:buClr>
                <a:srgbClr val="000000"/>
              </a:buClr>
              <a:buFont typeface="Arial"/>
              <a:buChar char="•"/>
            </a:pPr>
            <a:r>
              <a:rPr b="0" lang="pt-BR" sz="1800" spc="-1" strike="noStrike">
                <a:solidFill>
                  <a:srgbClr val="000000"/>
                </a:solidFill>
                <a:latin typeface="Calibri"/>
                <a:ea typeface="DejaVu Sans"/>
              </a:rPr>
              <a:t>Módulo de Gerenciamento: Contém os cadastros. módulos de controle de estoque e de exportação de dados para o sistema Financeiro.</a:t>
            </a:r>
            <a:endParaRPr b="0" lang="pt-BR" sz="1800" spc="-1" strike="noStrike">
              <a:latin typeface="Arial"/>
            </a:endParaRPr>
          </a:p>
          <a:p>
            <a:pPr marL="343080" indent="-342000">
              <a:lnSpc>
                <a:spcPct val="100000"/>
              </a:lnSpc>
              <a:buClr>
                <a:srgbClr val="000000"/>
              </a:buClr>
              <a:buFont typeface="Arial"/>
              <a:buChar char="•"/>
            </a:pPr>
            <a:r>
              <a:rPr b="0" lang="pt-BR" sz="1800" spc="-1" strike="noStrike">
                <a:solidFill>
                  <a:srgbClr val="000000"/>
                </a:solidFill>
                <a:latin typeface="Calibri"/>
                <a:ea typeface="DejaVu Sans"/>
              </a:rPr>
              <a:t>Módulo de Relatórios: Relatórios operacionais que podem ser exportados ou impressos. </a:t>
            </a:r>
            <a:endParaRPr b="0" lang="pt-BR" sz="1800" spc="-1" strike="noStrike">
              <a:latin typeface="Arial"/>
            </a:endParaRPr>
          </a:p>
          <a:p>
            <a:pPr marL="343080" indent="-342000">
              <a:lnSpc>
                <a:spcPct val="100000"/>
              </a:lnSpc>
              <a:buClr>
                <a:srgbClr val="000000"/>
              </a:buClr>
              <a:buFont typeface="Arial"/>
              <a:buChar char="•"/>
            </a:pPr>
            <a:r>
              <a:rPr b="0" lang="pt-BR" sz="1800" spc="-1" strike="noStrike">
                <a:solidFill>
                  <a:srgbClr val="000000"/>
                </a:solidFill>
                <a:latin typeface="Calibri"/>
                <a:ea typeface="DejaVu Sans"/>
              </a:rPr>
              <a:t>App para Acompanhar Entregas: Acompanhar as entregas que são realizada no domicílio.</a:t>
            </a:r>
            <a:endParaRPr b="0" lang="pt-BR" sz="1800" spc="-1" strike="noStrike">
              <a:latin typeface="Arial"/>
            </a:endParaRPr>
          </a:p>
          <a:p>
            <a:pPr>
              <a:lnSpc>
                <a:spcPct val="100000"/>
              </a:lnSpc>
            </a:pPr>
            <a:r>
              <a:rPr b="0" lang="pt-BR" sz="1800" spc="-1" strike="noStrike">
                <a:solidFill>
                  <a:srgbClr val="000000"/>
                </a:solidFill>
                <a:latin typeface="Calibri"/>
                <a:ea typeface="DejaVu Sans"/>
              </a:rPr>
              <a:t>O cliente já comprou os computadores novos que vão rodar nos caixas, todos vieram com Linux, ele também já comprou as impressoras fiscais que se comunicarão com os computadores via USB, assim como os leitores de códigos de barra. A empresa já tem um grupo de desenvolvedores e você precisará repassar conhecimento para o time, assim como tudo que será desenvolvido. </a:t>
            </a:r>
            <a:endParaRPr b="0" lang="pt-BR" sz="1800" spc="-1" strike="noStrike">
              <a:latin typeface="Arial"/>
            </a:endParaRPr>
          </a:p>
          <a:p>
            <a:pPr>
              <a:lnSpc>
                <a:spcPct val="100000"/>
              </a:lnSpc>
            </a:pPr>
            <a:r>
              <a:rPr b="0" lang="pt-BR" sz="1800" spc="-1" strike="noStrike">
                <a:solidFill>
                  <a:srgbClr val="000000"/>
                </a:solidFill>
                <a:latin typeface="Calibri"/>
                <a:ea typeface="DejaVu Sans"/>
              </a:rPr>
              <a:t>O cliente sonha em poder acessar o módulo de gerenciamento da casa dele e em fazer análises em Dashboards e também gostaria que o Site Institucional recebesse uma atenção!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2605400" y="7237080"/>
            <a:ext cx="627480" cy="213120"/>
          </a:xfrm>
          <a:prstGeom prst="rect">
            <a:avLst/>
          </a:prstGeom>
          <a:noFill/>
          <a:ln w="9360">
            <a:noFill/>
          </a:ln>
        </p:spPr>
        <p:style>
          <a:lnRef idx="0"/>
          <a:fillRef idx="0"/>
          <a:effectRef idx="0"/>
          <a:fontRef idx="minor"/>
        </p:style>
        <p:txBody>
          <a:bodyPr lIns="18000" rIns="18000" tIns="10800" bIns="10800">
            <a:noAutofit/>
          </a:bodyPr>
          <a:p>
            <a:pPr algn="r">
              <a:lnSpc>
                <a:spcPct val="100000"/>
              </a:lnSpc>
            </a:pPr>
            <a:fld id="{C16EF220-D1D4-45F2-9F16-E6D1DB32E9E6}" type="slidenum">
              <a:rPr b="1" lang="pt-BR" sz="1260" spc="-1" strike="noStrike">
                <a:solidFill>
                  <a:srgbClr val="ffffff"/>
                </a:solidFill>
                <a:latin typeface="Exo 2"/>
                <a:ea typeface="Tahoma"/>
              </a:rPr>
              <a:t>&lt;número&gt;</a:t>
            </a:fld>
            <a:endParaRPr b="0" lang="pt-BR" sz="1260" spc="-1" strike="noStrike">
              <a:latin typeface="Arial"/>
            </a:endParaRPr>
          </a:p>
        </p:txBody>
      </p:sp>
      <p:sp>
        <p:nvSpPr>
          <p:cNvPr id="98" name="CustomShape 2"/>
          <p:cNvSpPr/>
          <p:nvPr/>
        </p:nvSpPr>
        <p:spPr>
          <a:xfrm>
            <a:off x="2184840" y="108360"/>
            <a:ext cx="10781640" cy="764640"/>
          </a:xfrm>
          <a:prstGeom prst="rect">
            <a:avLst/>
          </a:prstGeom>
          <a:noFill/>
          <a:ln>
            <a:noFill/>
          </a:ln>
        </p:spPr>
        <p:style>
          <a:lnRef idx="0"/>
          <a:fillRef idx="0"/>
          <a:effectRef idx="0"/>
          <a:fontRef idx="minor"/>
        </p:style>
        <p:txBody>
          <a:bodyPr lIns="90000" rIns="90000" tIns="45000" bIns="45000">
            <a:noAutofit/>
          </a:bodyPr>
          <a:p>
            <a:pPr marL="430920" indent="-429840">
              <a:lnSpc>
                <a:spcPct val="100000"/>
              </a:lnSpc>
              <a:spcBef>
                <a:spcPts val="754"/>
              </a:spcBef>
              <a:tabLst>
                <a:tab algn="l" pos="0"/>
              </a:tabLst>
            </a:pPr>
            <a:r>
              <a:rPr b="1" lang="pt-BR" sz="3770" spc="-1" strike="noStrike">
                <a:solidFill>
                  <a:srgbClr val="32b9cd"/>
                </a:solidFill>
                <a:latin typeface="Exo 2"/>
                <a:ea typeface="DejaVu Sans"/>
              </a:rPr>
              <a:t>Exercício – Em Classe</a:t>
            </a:r>
            <a:endParaRPr b="0" lang="pt-BR" sz="3770" spc="-1" strike="noStrike">
              <a:latin typeface="Arial"/>
            </a:endParaRPr>
          </a:p>
        </p:txBody>
      </p:sp>
      <p:sp>
        <p:nvSpPr>
          <p:cNvPr id="99" name="CustomShape 3"/>
          <p:cNvSpPr/>
          <p:nvPr/>
        </p:nvSpPr>
        <p:spPr>
          <a:xfrm>
            <a:off x="614520" y="1260360"/>
            <a:ext cx="12198240" cy="5975640"/>
          </a:xfrm>
          <a:prstGeom prst="rect">
            <a:avLst/>
          </a:prstGeom>
          <a:noFill/>
          <a:ln>
            <a:noFill/>
          </a:ln>
        </p:spPr>
        <p:style>
          <a:lnRef idx="0"/>
          <a:fillRef idx="0"/>
          <a:effectRef idx="0"/>
          <a:fontRef idx="minor"/>
        </p:style>
        <p:txBody>
          <a:bodyPr lIns="90000" rIns="90000" tIns="45000" bIns="45000">
            <a:normAutofit fontScale="42000"/>
          </a:bodyPr>
          <a:p>
            <a:pPr>
              <a:lnSpc>
                <a:spcPct val="100000"/>
              </a:lnSpc>
              <a:spcBef>
                <a:spcPts val="641"/>
              </a:spcBef>
              <a:tabLst>
                <a:tab algn="l" pos="0"/>
              </a:tabLst>
            </a:pPr>
            <a:r>
              <a:rPr b="0" lang="pt-BR" sz="3200" spc="-1" strike="noStrike">
                <a:solidFill>
                  <a:srgbClr val="253746"/>
                </a:solidFill>
                <a:latin typeface="Exo 2"/>
                <a:ea typeface="DejaVu Sans"/>
              </a:rPr>
              <a:t>Grupo 1: Front-end Frente de Caixa – Desempenho, Segurança, Usabilidade e Escalabilidade;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9: Integração com periféricos – Confiabilidade e Disponibilidade;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3: Módulo de Suprimentos– Desempenho, Usabilidade e Segurança;</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4: Módulo de Relatórios –Integridade das informações</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5: Back-end – Compatibilidade, Segurança, Disponibilidade e Escalabilidade;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6: Back-end – APIs de integração com Sistemas Legados –Segurança, Reusabilidade e Rastreabilidade;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7:  Banco de Dados – Compatibilidade, Portabilidade, Segurança e Disponibilidade;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8: Dashboard – Usabilidade, Segurança;</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2: Aplicativo Mobile (pode ser PWA) para acompanhar as entregas a domicílio - Usabilidade, Integridade e Compatibilidade.</a:t>
            </a:r>
            <a:endParaRPr b="0" lang="pt-BR" sz="3200" spc="-1" strike="noStrike">
              <a:latin typeface="Arial"/>
            </a:endParaRPr>
          </a:p>
          <a:p>
            <a:pPr>
              <a:lnSpc>
                <a:spcPct val="100000"/>
              </a:lnSpc>
              <a:spcBef>
                <a:spcPts val="641"/>
              </a:spcBef>
              <a:tabLst>
                <a:tab algn="l" pos="0"/>
              </a:tabLst>
            </a:pPr>
            <a:r>
              <a:rPr b="0" lang="pt-BR" sz="3200" spc="-1" strike="noStrike">
                <a:solidFill>
                  <a:srgbClr val="253746"/>
                </a:solidFill>
                <a:latin typeface="Exo 2"/>
                <a:ea typeface="DejaVu Sans"/>
              </a:rPr>
              <a:t>Grupo 10: Site Institucional – Usabilidade e Manutenibilidade.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2645720" y="7237080"/>
            <a:ext cx="627480" cy="213120"/>
          </a:xfrm>
          <a:prstGeom prst="rect">
            <a:avLst/>
          </a:prstGeom>
          <a:noFill/>
          <a:ln w="9360">
            <a:noFill/>
          </a:ln>
        </p:spPr>
        <p:style>
          <a:lnRef idx="0"/>
          <a:fillRef idx="0"/>
          <a:effectRef idx="0"/>
          <a:fontRef idx="minor"/>
        </p:style>
        <p:txBody>
          <a:bodyPr lIns="18000" rIns="18000" tIns="10800" bIns="10800">
            <a:noAutofit/>
          </a:bodyPr>
          <a:p>
            <a:pPr algn="r">
              <a:lnSpc>
                <a:spcPct val="100000"/>
              </a:lnSpc>
            </a:pPr>
            <a:fld id="{942673E1-D1BE-4C7F-8A2E-6886DA7C4B8B}" type="slidenum">
              <a:rPr b="1" lang="pt-BR" sz="1260" spc="-1" strike="noStrike">
                <a:solidFill>
                  <a:srgbClr val="ffffff"/>
                </a:solidFill>
                <a:latin typeface="Exo 2"/>
                <a:ea typeface="Tahoma"/>
              </a:rPr>
              <a:t>4</a:t>
            </a:fld>
            <a:endParaRPr b="0" lang="pt-BR" sz="1260" spc="-1" strike="noStrike">
              <a:latin typeface="Arial"/>
            </a:endParaRPr>
          </a:p>
        </p:txBody>
      </p:sp>
      <p:sp>
        <p:nvSpPr>
          <p:cNvPr id="101" name="CustomShape 2"/>
          <p:cNvSpPr/>
          <p:nvPr/>
        </p:nvSpPr>
        <p:spPr>
          <a:xfrm>
            <a:off x="2184840" y="108360"/>
            <a:ext cx="10781640" cy="764640"/>
          </a:xfrm>
          <a:prstGeom prst="rect">
            <a:avLst/>
          </a:prstGeom>
          <a:noFill/>
          <a:ln>
            <a:noFill/>
          </a:ln>
        </p:spPr>
        <p:style>
          <a:lnRef idx="0"/>
          <a:fillRef idx="0"/>
          <a:effectRef idx="0"/>
          <a:fontRef idx="minor"/>
        </p:style>
        <p:txBody>
          <a:bodyPr lIns="90000" rIns="90000" tIns="45000" bIns="45000">
            <a:noAutofit/>
          </a:bodyPr>
          <a:p>
            <a:pPr marL="430920" indent="-429840">
              <a:lnSpc>
                <a:spcPct val="100000"/>
              </a:lnSpc>
              <a:spcBef>
                <a:spcPts val="754"/>
              </a:spcBef>
              <a:tabLst>
                <a:tab algn="l" pos="0"/>
              </a:tabLst>
            </a:pPr>
            <a:r>
              <a:rPr b="1" lang="pt-BR" sz="3770" spc="-1" strike="noStrike">
                <a:solidFill>
                  <a:srgbClr val="32b9cd"/>
                </a:solidFill>
                <a:latin typeface="Exo 2"/>
                <a:ea typeface="DejaVu Sans"/>
              </a:rPr>
              <a:t>Desenho da arquitetura</a:t>
            </a:r>
            <a:endParaRPr b="0" lang="pt-BR" sz="3770" spc="-1" strike="noStrike">
              <a:latin typeface="Arial"/>
            </a:endParaRPr>
          </a:p>
        </p:txBody>
      </p:sp>
      <p:grpSp>
        <p:nvGrpSpPr>
          <p:cNvPr id="102" name="Group 3"/>
          <p:cNvGrpSpPr/>
          <p:nvPr/>
        </p:nvGrpSpPr>
        <p:grpSpPr>
          <a:xfrm>
            <a:off x="7189920" y="2520720"/>
            <a:ext cx="2674080" cy="2015280"/>
            <a:chOff x="7189920" y="2520720"/>
            <a:chExt cx="2674080" cy="2015280"/>
          </a:xfrm>
        </p:grpSpPr>
        <p:grpSp>
          <p:nvGrpSpPr>
            <p:cNvPr id="103" name="Group 4"/>
            <p:cNvGrpSpPr/>
            <p:nvPr/>
          </p:nvGrpSpPr>
          <p:grpSpPr>
            <a:xfrm>
              <a:off x="7324920" y="2520720"/>
              <a:ext cx="2462040" cy="2015280"/>
              <a:chOff x="7324920" y="2520720"/>
              <a:chExt cx="2462040" cy="2015280"/>
            </a:xfrm>
          </p:grpSpPr>
          <p:sp>
            <p:nvSpPr>
              <p:cNvPr id="104" name="CustomShape 5"/>
              <p:cNvSpPr/>
              <p:nvPr/>
            </p:nvSpPr>
            <p:spPr>
              <a:xfrm>
                <a:off x="7324920" y="2520720"/>
                <a:ext cx="2462040" cy="2015280"/>
              </a:xfrm>
              <a:prstGeom prst="rect">
                <a:avLst/>
              </a:prstGeom>
              <a:solidFill>
                <a:srgbClr val="32b9cd"/>
              </a:solid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7378920" y="2582640"/>
                <a:ext cx="1936440" cy="205560"/>
              </a:xfrm>
              <a:prstGeom prst="rect">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06" name="CustomShape 7"/>
              <p:cNvSpPr/>
              <p:nvPr/>
            </p:nvSpPr>
            <p:spPr>
              <a:xfrm>
                <a:off x="9517680" y="2551320"/>
                <a:ext cx="215640" cy="268560"/>
              </a:xfrm>
              <a:prstGeom prst="mathMultiply">
                <a:avLst>
                  <a:gd name="adj1" fmla="val 23520"/>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07" name="CustomShape 8"/>
              <p:cNvSpPr/>
              <p:nvPr/>
            </p:nvSpPr>
            <p:spPr>
              <a:xfrm rot="16447800">
                <a:off x="9386640" y="2574720"/>
                <a:ext cx="195480" cy="215640"/>
              </a:xfrm>
              <a:prstGeom prst="circularArrow">
                <a:avLst>
                  <a:gd name="adj1" fmla="val 12500"/>
                  <a:gd name="adj2" fmla="val 1142319"/>
                  <a:gd name="adj3" fmla="val 20457681"/>
                  <a:gd name="adj4" fmla="val 10800000"/>
                  <a:gd name="adj5" fmla="val 12500"/>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grpSp>
        <p:sp>
          <p:nvSpPr>
            <p:cNvPr id="108" name="CustomShape 9"/>
            <p:cNvSpPr/>
            <p:nvPr/>
          </p:nvSpPr>
          <p:spPr>
            <a:xfrm>
              <a:off x="7189920" y="2862000"/>
              <a:ext cx="2565360" cy="881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ClientSide Web</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ReactJS + JavaScript]</a:t>
              </a:r>
              <a:endParaRPr b="0" lang="pt-BR" sz="1600" spc="-1" strike="noStrike">
                <a:latin typeface="Arial"/>
              </a:endParaRPr>
            </a:p>
          </p:txBody>
        </p:sp>
        <p:sp>
          <p:nvSpPr>
            <p:cNvPr id="109" name="CustomShape 10"/>
            <p:cNvSpPr/>
            <p:nvPr/>
          </p:nvSpPr>
          <p:spPr>
            <a:xfrm>
              <a:off x="7298640" y="3686400"/>
              <a:ext cx="256536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ffffff"/>
                  </a:solidFill>
                  <a:latin typeface="Calibri"/>
                  <a:ea typeface="DejaVu Sans"/>
                </a:rPr>
                <a:t>Dashboard</a:t>
              </a:r>
              <a:endParaRPr b="0" lang="pt-BR" sz="1600" spc="-1" strike="noStrike">
                <a:latin typeface="Arial"/>
              </a:endParaRPr>
            </a:p>
          </p:txBody>
        </p:sp>
      </p:grpSp>
      <p:sp>
        <p:nvSpPr>
          <p:cNvPr id="110" name="TextShape 11"/>
          <p:cNvSpPr txBox="1"/>
          <p:nvPr/>
        </p:nvSpPr>
        <p:spPr>
          <a:xfrm>
            <a:off x="432000" y="2232000"/>
            <a:ext cx="4948920" cy="2520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pt-BR" sz="1800" spc="-1" strike="noStrike">
                <a:latin typeface="Arial"/>
              </a:rPr>
              <a:t>React tem desempenho por ser mais leve </a:t>
            </a:r>
            <a:endParaRPr b="0" lang="pt-BR" sz="1800" spc="-1" strike="noStrike">
              <a:latin typeface="Arial"/>
            </a:endParaRPr>
          </a:p>
          <a:p>
            <a:pPr marL="216000" indent="-216000">
              <a:buClr>
                <a:srgbClr val="000000"/>
              </a:buClr>
              <a:buSzPct val="45000"/>
              <a:buFont typeface="Wingdings" charset="2"/>
              <a:buChar char=""/>
            </a:pPr>
            <a:r>
              <a:rPr b="0" lang="pt-BR" sz="1800" spc="-1" strike="noStrike">
                <a:latin typeface="Arial"/>
              </a:rPr>
              <a:t>Segurança dados locais sem acesso a internet</a:t>
            </a:r>
            <a:endParaRPr b="0" lang="pt-BR" sz="1800" spc="-1" strike="noStrike">
              <a:latin typeface="Arial"/>
            </a:endParaRPr>
          </a:p>
          <a:p>
            <a:pPr marL="216000" indent="-216000">
              <a:buClr>
                <a:srgbClr val="000000"/>
              </a:buClr>
              <a:buSzPct val="45000"/>
              <a:buFont typeface="Wingdings" charset="2"/>
              <a:buChar char=""/>
            </a:pPr>
            <a:r>
              <a:rPr b="0" lang="pt-BR" sz="1800" spc="-1" strike="noStrike">
                <a:latin typeface="Arial"/>
              </a:rPr>
              <a:t>usabilidade dashboard</a:t>
            </a:r>
            <a:endParaRPr b="0" lang="pt-BR" sz="1800" spc="-1" strike="noStrike">
              <a:latin typeface="Arial"/>
            </a:endParaRPr>
          </a:p>
          <a:p>
            <a:pPr marL="216000" indent="-216000">
              <a:buClr>
                <a:srgbClr val="000000"/>
              </a:buClr>
              <a:buSzPct val="45000"/>
              <a:buFont typeface="Wingdings" charset="2"/>
              <a:buChar char=""/>
            </a:pPr>
            <a:r>
              <a:rPr b="0" lang="pt-BR" sz="1800" spc="-1" strike="noStrike">
                <a:latin typeface="Arial"/>
              </a:rPr>
              <a:t>Escalabilidade mostrar o valor que corresponde em outra forma de pagamento ex: cartão do mercado</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645720" y="7237080"/>
            <a:ext cx="627480" cy="213120"/>
          </a:xfrm>
          <a:prstGeom prst="rect">
            <a:avLst/>
          </a:prstGeom>
          <a:noFill/>
          <a:ln w="9360">
            <a:noFill/>
          </a:ln>
        </p:spPr>
        <p:style>
          <a:lnRef idx="0"/>
          <a:fillRef idx="0"/>
          <a:effectRef idx="0"/>
          <a:fontRef idx="minor"/>
        </p:style>
        <p:txBody>
          <a:bodyPr lIns="18000" rIns="18000" tIns="10800" bIns="10800">
            <a:noAutofit/>
          </a:bodyPr>
          <a:p>
            <a:pPr algn="r">
              <a:lnSpc>
                <a:spcPct val="100000"/>
              </a:lnSpc>
            </a:pPr>
            <a:fld id="{BF8E9EE1-4924-4870-B8DC-F8D6377DA582}" type="slidenum">
              <a:rPr b="1" lang="pt-BR" sz="1260" spc="-1" strike="noStrike">
                <a:solidFill>
                  <a:srgbClr val="ffffff"/>
                </a:solidFill>
                <a:latin typeface="Exo 2"/>
                <a:ea typeface="Tahoma"/>
              </a:rPr>
              <a:t>&lt;número&gt;</a:t>
            </a:fld>
            <a:endParaRPr b="0" lang="pt-BR" sz="1260" spc="-1" strike="noStrike">
              <a:latin typeface="Arial"/>
            </a:endParaRPr>
          </a:p>
        </p:txBody>
      </p:sp>
      <p:sp>
        <p:nvSpPr>
          <p:cNvPr id="112" name="CustomShape 2"/>
          <p:cNvSpPr/>
          <p:nvPr/>
        </p:nvSpPr>
        <p:spPr>
          <a:xfrm>
            <a:off x="2184840" y="108360"/>
            <a:ext cx="10781640" cy="764640"/>
          </a:xfrm>
          <a:prstGeom prst="rect">
            <a:avLst/>
          </a:prstGeom>
          <a:noFill/>
          <a:ln>
            <a:noFill/>
          </a:ln>
        </p:spPr>
        <p:style>
          <a:lnRef idx="0"/>
          <a:fillRef idx="0"/>
          <a:effectRef idx="0"/>
          <a:fontRef idx="minor"/>
        </p:style>
        <p:txBody>
          <a:bodyPr lIns="90000" rIns="90000" tIns="45000" bIns="45000">
            <a:noAutofit/>
          </a:bodyPr>
          <a:p>
            <a:pPr marL="430920" indent="-429840">
              <a:lnSpc>
                <a:spcPct val="100000"/>
              </a:lnSpc>
              <a:spcBef>
                <a:spcPts val="754"/>
              </a:spcBef>
              <a:tabLst>
                <a:tab algn="l" pos="0"/>
              </a:tabLst>
            </a:pPr>
            <a:r>
              <a:rPr b="1" lang="pt-BR" sz="3770" spc="-1" strike="noStrike">
                <a:solidFill>
                  <a:srgbClr val="32b9cd"/>
                </a:solidFill>
                <a:latin typeface="Exo 2"/>
                <a:ea typeface="DejaVu Sans"/>
              </a:rPr>
              <a:t>Template...</a:t>
            </a:r>
            <a:endParaRPr b="0" lang="pt-BR" sz="3770" spc="-1" strike="noStrike">
              <a:latin typeface="Arial"/>
            </a:endParaRPr>
          </a:p>
        </p:txBody>
      </p:sp>
      <p:sp>
        <p:nvSpPr>
          <p:cNvPr id="113" name="CustomShape 3"/>
          <p:cNvSpPr/>
          <p:nvPr/>
        </p:nvSpPr>
        <p:spPr>
          <a:xfrm>
            <a:off x="3218760" y="1548360"/>
            <a:ext cx="2349360" cy="2015280"/>
          </a:xfrm>
          <a:prstGeom prst="flowChartMagneticDisk">
            <a:avLst/>
          </a:prstGeom>
          <a:solidFill>
            <a:schemeClr val="bg1">
              <a:lumMod val="50000"/>
            </a:schemeClr>
          </a:solidFill>
          <a:ln>
            <a:solidFill>
              <a:srgbClr val="253746"/>
            </a:solidFill>
            <a:round/>
          </a:ln>
        </p:spPr>
        <p:style>
          <a:lnRef idx="2">
            <a:schemeClr val="accent1">
              <a:shade val="50000"/>
            </a:schemeClr>
          </a:lnRef>
          <a:fillRef idx="1">
            <a:schemeClr val="accent1"/>
          </a:fillRef>
          <a:effectRef idx="0">
            <a:schemeClr val="accent1"/>
          </a:effectRef>
          <a:fontRef idx="minor"/>
        </p:style>
      </p:sp>
      <p:sp>
        <p:nvSpPr>
          <p:cNvPr id="114" name="CustomShape 4"/>
          <p:cNvSpPr/>
          <p:nvPr/>
        </p:nvSpPr>
        <p:spPr>
          <a:xfrm flipH="1">
            <a:off x="5568480" y="2543040"/>
            <a:ext cx="1870560" cy="12600"/>
          </a:xfrm>
          <a:custGeom>
            <a:avLst/>
            <a:gdLst/>
            <a:ahLst/>
            <a:rect l="l" t="t" r="r" b="b"/>
            <a:pathLst>
              <a:path w="21600" h="21600">
                <a:moveTo>
                  <a:pt x="0" y="0"/>
                </a:moveTo>
                <a:lnTo>
                  <a:pt x="21600" y="21600"/>
                </a:lnTo>
              </a:path>
            </a:pathLst>
          </a:custGeom>
          <a:noFill/>
          <a:ln w="19080">
            <a:solidFill>
              <a:schemeClr val="accent5">
                <a:lumMod val="75000"/>
              </a:schemeClr>
            </a:solidFill>
            <a:prstDash val="sysDash"/>
            <a:round/>
            <a:tailEnd len="lg" type="triangle" w="lg"/>
          </a:ln>
        </p:spPr>
        <p:style>
          <a:lnRef idx="1">
            <a:schemeClr val="accent1"/>
          </a:lnRef>
          <a:fillRef idx="0">
            <a:schemeClr val="accent1"/>
          </a:fillRef>
          <a:effectRef idx="0">
            <a:schemeClr val="accent1"/>
          </a:effectRef>
          <a:fontRef idx="minor"/>
        </p:style>
      </p:sp>
      <p:grpSp>
        <p:nvGrpSpPr>
          <p:cNvPr id="115" name="Group 5"/>
          <p:cNvGrpSpPr/>
          <p:nvPr/>
        </p:nvGrpSpPr>
        <p:grpSpPr>
          <a:xfrm>
            <a:off x="7258680" y="1613520"/>
            <a:ext cx="2565360" cy="2015280"/>
            <a:chOff x="7258680" y="1613520"/>
            <a:chExt cx="2565360" cy="2015280"/>
          </a:xfrm>
        </p:grpSpPr>
        <p:sp>
          <p:nvSpPr>
            <p:cNvPr id="116" name="CustomShape 6"/>
            <p:cNvSpPr/>
            <p:nvPr/>
          </p:nvSpPr>
          <p:spPr>
            <a:xfrm>
              <a:off x="7360200" y="1613520"/>
              <a:ext cx="2375280" cy="2015280"/>
            </a:xfrm>
            <a:prstGeom prst="rect">
              <a:avLst/>
            </a:prstGeom>
            <a:ln>
              <a:round/>
            </a:ln>
          </p:spPr>
          <p:style>
            <a:lnRef idx="2">
              <a:schemeClr val="accent5">
                <a:shade val="50000"/>
              </a:schemeClr>
            </a:lnRef>
            <a:fillRef idx="1">
              <a:schemeClr val="accent5"/>
            </a:fillRef>
            <a:effectRef idx="0">
              <a:schemeClr val="accent5"/>
            </a:effectRef>
            <a:fontRef idx="minor"/>
          </p:style>
        </p:sp>
        <p:sp>
          <p:nvSpPr>
            <p:cNvPr id="117" name="CustomShape 7"/>
            <p:cNvSpPr/>
            <p:nvPr/>
          </p:nvSpPr>
          <p:spPr>
            <a:xfrm>
              <a:off x="7258680" y="1695240"/>
              <a:ext cx="2565360" cy="881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Web Application </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Spring MVC]</a:t>
              </a:r>
              <a:endParaRPr b="0" lang="pt-BR" sz="1600" spc="-1" strike="noStrike">
                <a:latin typeface="Arial"/>
              </a:endParaRPr>
            </a:p>
          </p:txBody>
        </p:sp>
        <p:sp>
          <p:nvSpPr>
            <p:cNvPr id="118" name="CustomShape 8"/>
            <p:cNvSpPr/>
            <p:nvPr/>
          </p:nvSpPr>
          <p:spPr>
            <a:xfrm>
              <a:off x="7441560" y="2552040"/>
              <a:ext cx="2305800" cy="819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ffffff"/>
                  </a:solidFill>
                  <a:latin typeface="Calibri"/>
                  <a:ea typeface="DejaVu Sans"/>
                </a:rPr>
                <a:t>Aplicação de cadastros e relatórios</a:t>
              </a:r>
              <a:endParaRPr b="0" lang="pt-BR" sz="1600" spc="-1" strike="noStrike">
                <a:latin typeface="Arial"/>
              </a:endParaRPr>
            </a:p>
          </p:txBody>
        </p:sp>
      </p:grpSp>
      <p:grpSp>
        <p:nvGrpSpPr>
          <p:cNvPr id="119" name="Group 9"/>
          <p:cNvGrpSpPr/>
          <p:nvPr/>
        </p:nvGrpSpPr>
        <p:grpSpPr>
          <a:xfrm>
            <a:off x="9241920" y="4617720"/>
            <a:ext cx="2674080" cy="2015280"/>
            <a:chOff x="9241920" y="4617720"/>
            <a:chExt cx="2674080" cy="2015280"/>
          </a:xfrm>
        </p:grpSpPr>
        <p:grpSp>
          <p:nvGrpSpPr>
            <p:cNvPr id="120" name="Group 10"/>
            <p:cNvGrpSpPr/>
            <p:nvPr/>
          </p:nvGrpSpPr>
          <p:grpSpPr>
            <a:xfrm>
              <a:off x="9376920" y="4617720"/>
              <a:ext cx="2462040" cy="2015280"/>
              <a:chOff x="9376920" y="4617720"/>
              <a:chExt cx="2462040" cy="2015280"/>
            </a:xfrm>
          </p:grpSpPr>
          <p:sp>
            <p:nvSpPr>
              <p:cNvPr id="121" name="CustomShape 11"/>
              <p:cNvSpPr/>
              <p:nvPr/>
            </p:nvSpPr>
            <p:spPr>
              <a:xfrm>
                <a:off x="9376920" y="4617720"/>
                <a:ext cx="2462040" cy="2015280"/>
              </a:xfrm>
              <a:prstGeom prst="rect">
                <a:avLst/>
              </a:prstGeom>
              <a:solidFill>
                <a:srgbClr val="32b9cd"/>
              </a:solid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22" name="CustomShape 12"/>
              <p:cNvSpPr/>
              <p:nvPr/>
            </p:nvSpPr>
            <p:spPr>
              <a:xfrm>
                <a:off x="9430920" y="4679640"/>
                <a:ext cx="1936440" cy="205560"/>
              </a:xfrm>
              <a:prstGeom prst="rect">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23" name="CustomShape 13"/>
              <p:cNvSpPr/>
              <p:nvPr/>
            </p:nvSpPr>
            <p:spPr>
              <a:xfrm>
                <a:off x="11569680" y="4648320"/>
                <a:ext cx="215640" cy="268560"/>
              </a:xfrm>
              <a:prstGeom prst="mathMultiply">
                <a:avLst>
                  <a:gd name="adj1" fmla="val 23520"/>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24" name="CustomShape 14"/>
              <p:cNvSpPr/>
              <p:nvPr/>
            </p:nvSpPr>
            <p:spPr>
              <a:xfrm rot="16447800">
                <a:off x="11438640" y="4671720"/>
                <a:ext cx="195480" cy="215640"/>
              </a:xfrm>
              <a:prstGeom prst="circularArrow">
                <a:avLst>
                  <a:gd name="adj1" fmla="val 12500"/>
                  <a:gd name="adj2" fmla="val 1142319"/>
                  <a:gd name="adj3" fmla="val 20457681"/>
                  <a:gd name="adj4" fmla="val 10800000"/>
                  <a:gd name="adj5" fmla="val 12500"/>
                </a:avLst>
              </a:prstGeom>
              <a:no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grpSp>
        <p:sp>
          <p:nvSpPr>
            <p:cNvPr id="125" name="CustomShape 15"/>
            <p:cNvSpPr/>
            <p:nvPr/>
          </p:nvSpPr>
          <p:spPr>
            <a:xfrm>
              <a:off x="9241920" y="4959000"/>
              <a:ext cx="2565360" cy="881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ClientSide Web</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Javascript + ?]</a:t>
              </a:r>
              <a:endParaRPr b="0" lang="pt-BR" sz="1600" spc="-1" strike="noStrike">
                <a:latin typeface="Arial"/>
              </a:endParaRPr>
            </a:p>
          </p:txBody>
        </p:sp>
        <p:sp>
          <p:nvSpPr>
            <p:cNvPr id="126" name="CustomShape 16"/>
            <p:cNvSpPr/>
            <p:nvPr/>
          </p:nvSpPr>
          <p:spPr>
            <a:xfrm>
              <a:off x="9350640" y="5783400"/>
              <a:ext cx="2565360" cy="33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ffffff"/>
                  </a:solidFill>
                  <a:latin typeface="Calibri"/>
                  <a:ea typeface="DejaVu Sans"/>
                </a:rPr>
                <a:t>Dashboard e cadastros</a:t>
              </a:r>
              <a:endParaRPr b="0" lang="pt-BR" sz="1600" spc="-1" strike="noStrike">
                <a:latin typeface="Arial"/>
              </a:endParaRPr>
            </a:p>
          </p:txBody>
        </p:sp>
      </p:grpSp>
      <p:grpSp>
        <p:nvGrpSpPr>
          <p:cNvPr id="127" name="Group 17"/>
          <p:cNvGrpSpPr/>
          <p:nvPr/>
        </p:nvGrpSpPr>
        <p:grpSpPr>
          <a:xfrm>
            <a:off x="3049200" y="4644720"/>
            <a:ext cx="2734920" cy="2098440"/>
            <a:chOff x="3049200" y="4644720"/>
            <a:chExt cx="2734920" cy="2098440"/>
          </a:xfrm>
        </p:grpSpPr>
        <p:sp>
          <p:nvSpPr>
            <p:cNvPr id="128" name="CustomShape 18"/>
            <p:cNvSpPr/>
            <p:nvPr/>
          </p:nvSpPr>
          <p:spPr>
            <a:xfrm>
              <a:off x="3074760" y="4644720"/>
              <a:ext cx="2709360" cy="2015280"/>
            </a:xfrm>
            <a:prstGeom prst="rect">
              <a:avLst/>
            </a:prstGeom>
            <a:solidFill>
              <a:srgbClr val="32b9cd"/>
            </a:solid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29" name="CustomShape 19"/>
            <p:cNvSpPr/>
            <p:nvPr/>
          </p:nvSpPr>
          <p:spPr>
            <a:xfrm>
              <a:off x="3218760" y="5436720"/>
              <a:ext cx="2277360" cy="1306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1600" spc="-1" strike="noStrike">
                  <a:solidFill>
                    <a:srgbClr val="ffffff"/>
                  </a:solidFill>
                  <a:latin typeface="Calibri"/>
                  <a:ea typeface="DejaVu Sans"/>
                </a:rPr>
                <a:t>Coletor</a:t>
              </a:r>
              <a:r>
                <a:rPr b="0" lang="pt-BR" sz="1600" spc="-1" strike="noStrike">
                  <a:solidFill>
                    <a:srgbClr val="ffffff"/>
                  </a:solidFill>
                  <a:latin typeface="Calibri"/>
                  <a:ea typeface="DejaVu Sans"/>
                </a:rPr>
                <a:t>  que captura dos dados dos sistemas operacionais (cpu/mem/disco)</a:t>
              </a:r>
              <a:endParaRPr b="0" lang="pt-BR" sz="1600" spc="-1" strike="noStrike">
                <a:latin typeface="Arial"/>
              </a:endParaRPr>
            </a:p>
          </p:txBody>
        </p:sp>
        <p:sp>
          <p:nvSpPr>
            <p:cNvPr id="130" name="CustomShape 20"/>
            <p:cNvSpPr/>
            <p:nvPr/>
          </p:nvSpPr>
          <p:spPr>
            <a:xfrm>
              <a:off x="3049200" y="4701600"/>
              <a:ext cx="2709360" cy="1186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Client Side Desktop </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Java JAR - Local]</a:t>
              </a:r>
              <a:endParaRPr b="0" lang="pt-BR" sz="1600" spc="-1" strike="noStrike">
                <a:latin typeface="Arial"/>
              </a:endParaRPr>
            </a:p>
          </p:txBody>
        </p:sp>
      </p:grpSp>
      <p:sp>
        <p:nvSpPr>
          <p:cNvPr id="131" name="CustomShape 21"/>
          <p:cNvSpPr/>
          <p:nvPr/>
        </p:nvSpPr>
        <p:spPr>
          <a:xfrm flipH="1" flipV="1">
            <a:off x="4392000" y="3564000"/>
            <a:ext cx="360" cy="1051920"/>
          </a:xfrm>
          <a:custGeom>
            <a:avLst/>
            <a:gdLst/>
            <a:ahLst/>
            <a:rect l="l" t="t" r="r" b="b"/>
            <a:pathLst>
              <a:path w="21600" h="21600">
                <a:moveTo>
                  <a:pt x="0" y="0"/>
                </a:moveTo>
                <a:lnTo>
                  <a:pt x="21600" y="21600"/>
                </a:lnTo>
              </a:path>
            </a:pathLst>
          </a:custGeom>
          <a:noFill/>
          <a:ln w="19080">
            <a:solidFill>
              <a:schemeClr val="accent5">
                <a:lumMod val="75000"/>
              </a:schemeClr>
            </a:solidFill>
            <a:prstDash val="sysDash"/>
            <a:round/>
            <a:tailEnd len="lg" type="triangle" w="lg"/>
          </a:ln>
        </p:spPr>
        <p:style>
          <a:lnRef idx="1">
            <a:schemeClr val="accent1"/>
          </a:lnRef>
          <a:fillRef idx="0">
            <a:schemeClr val="accent1"/>
          </a:fillRef>
          <a:effectRef idx="0">
            <a:schemeClr val="accent1"/>
          </a:effectRef>
          <a:fontRef idx="minor"/>
        </p:style>
      </p:sp>
      <p:grpSp>
        <p:nvGrpSpPr>
          <p:cNvPr id="132" name="Group 22"/>
          <p:cNvGrpSpPr/>
          <p:nvPr/>
        </p:nvGrpSpPr>
        <p:grpSpPr>
          <a:xfrm>
            <a:off x="6305400" y="4617720"/>
            <a:ext cx="2565360" cy="2088360"/>
            <a:chOff x="6305400" y="4617720"/>
            <a:chExt cx="2565360" cy="2088360"/>
          </a:xfrm>
        </p:grpSpPr>
        <p:grpSp>
          <p:nvGrpSpPr>
            <p:cNvPr id="133" name="Group 23"/>
            <p:cNvGrpSpPr/>
            <p:nvPr/>
          </p:nvGrpSpPr>
          <p:grpSpPr>
            <a:xfrm>
              <a:off x="6440400" y="4617720"/>
              <a:ext cx="2305800" cy="2088360"/>
              <a:chOff x="6440400" y="4617720"/>
              <a:chExt cx="2305800" cy="2088360"/>
            </a:xfrm>
          </p:grpSpPr>
          <p:sp>
            <p:nvSpPr>
              <p:cNvPr id="134" name="CustomShape 24"/>
              <p:cNvSpPr/>
              <p:nvPr/>
            </p:nvSpPr>
            <p:spPr>
              <a:xfrm>
                <a:off x="6859080" y="5785200"/>
                <a:ext cx="1162440" cy="5763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600" spc="-1" strike="noStrike">
                    <a:solidFill>
                      <a:srgbClr val="ffffff"/>
                    </a:solidFill>
                    <a:latin typeface="Calibri"/>
                    <a:ea typeface="DejaVu Sans"/>
                  </a:rPr>
                  <a:t>Dashboard</a:t>
                </a:r>
                <a:endParaRPr b="0" lang="pt-BR" sz="1600" spc="-1" strike="noStrike">
                  <a:latin typeface="Arial"/>
                </a:endParaRPr>
              </a:p>
            </p:txBody>
          </p:sp>
          <p:sp>
            <p:nvSpPr>
              <p:cNvPr id="135" name="CustomShape 25"/>
              <p:cNvSpPr/>
              <p:nvPr/>
            </p:nvSpPr>
            <p:spPr>
              <a:xfrm>
                <a:off x="6440400" y="4617720"/>
                <a:ext cx="2305800" cy="2088360"/>
              </a:xfrm>
              <a:prstGeom prst="roundRect">
                <a:avLst>
                  <a:gd name="adj" fmla="val 16667"/>
                </a:avLst>
              </a:prstGeom>
              <a:solidFill>
                <a:srgbClr val="32b9cd"/>
              </a:solidFill>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36" name="Line 26"/>
              <p:cNvSpPr/>
              <p:nvPr/>
            </p:nvSpPr>
            <p:spPr>
              <a:xfrm>
                <a:off x="8232120" y="4749120"/>
                <a:ext cx="267480" cy="0"/>
              </a:xfrm>
              <a:prstGeom prst="line">
                <a:avLst/>
              </a:prstGeom>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37" name="Line 27"/>
              <p:cNvSpPr/>
              <p:nvPr/>
            </p:nvSpPr>
            <p:spPr>
              <a:xfrm>
                <a:off x="8232120" y="4829400"/>
                <a:ext cx="267480" cy="0"/>
              </a:xfrm>
              <a:prstGeom prst="line">
                <a:avLst/>
              </a:prstGeom>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sp>
            <p:nvSpPr>
              <p:cNvPr id="138" name="Line 28"/>
              <p:cNvSpPr/>
              <p:nvPr/>
            </p:nvSpPr>
            <p:spPr>
              <a:xfrm>
                <a:off x="8232120" y="4912920"/>
                <a:ext cx="267480" cy="0"/>
              </a:xfrm>
              <a:prstGeom prst="line">
                <a:avLst/>
              </a:prstGeom>
              <a:ln>
                <a:solidFill>
                  <a:schemeClr val="accent5">
                    <a:lumMod val="75000"/>
                  </a:schemeClr>
                </a:solidFill>
                <a:round/>
              </a:ln>
            </p:spPr>
            <p:style>
              <a:lnRef idx="2">
                <a:schemeClr val="accent1">
                  <a:shade val="50000"/>
                </a:schemeClr>
              </a:lnRef>
              <a:fillRef idx="1">
                <a:schemeClr val="accent1"/>
              </a:fillRef>
              <a:effectRef idx="0">
                <a:schemeClr val="accent1"/>
              </a:effectRef>
              <a:fontRef idx="minor"/>
            </p:style>
          </p:sp>
        </p:grpSp>
        <p:sp>
          <p:nvSpPr>
            <p:cNvPr id="139" name="CustomShape 29"/>
            <p:cNvSpPr/>
            <p:nvPr/>
          </p:nvSpPr>
          <p:spPr>
            <a:xfrm>
              <a:off x="6305400" y="4988160"/>
              <a:ext cx="2565360" cy="637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MobileApp</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PWA]</a:t>
              </a:r>
              <a:endParaRPr b="0" lang="pt-BR" sz="1600" spc="-1" strike="noStrike">
                <a:latin typeface="Arial"/>
              </a:endParaRPr>
            </a:p>
          </p:txBody>
        </p:sp>
        <p:sp>
          <p:nvSpPr>
            <p:cNvPr id="140" name="CustomShape 30"/>
            <p:cNvSpPr/>
            <p:nvPr/>
          </p:nvSpPr>
          <p:spPr>
            <a:xfrm>
              <a:off x="6414120" y="5889240"/>
              <a:ext cx="2305800" cy="576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ffffff"/>
                  </a:solidFill>
                  <a:latin typeface="Calibri"/>
                  <a:ea typeface="DejaVu Sans"/>
                </a:rPr>
                <a:t>Alertas e Gráficos simples</a:t>
              </a:r>
              <a:endParaRPr b="0" lang="pt-BR" sz="1600" spc="-1" strike="noStrike">
                <a:latin typeface="Arial"/>
              </a:endParaRPr>
            </a:p>
          </p:txBody>
        </p:sp>
      </p:grpSp>
      <p:sp>
        <p:nvSpPr>
          <p:cNvPr id="141" name="CustomShape 31"/>
          <p:cNvSpPr/>
          <p:nvPr/>
        </p:nvSpPr>
        <p:spPr>
          <a:xfrm flipV="1">
            <a:off x="7945560" y="3629160"/>
            <a:ext cx="601560" cy="987120"/>
          </a:xfrm>
          <a:custGeom>
            <a:avLst/>
            <a:gdLst/>
            <a:ahLst/>
            <a:rect l="l" t="t" r="r" b="b"/>
            <a:pathLst>
              <a:path w="21600" h="21600">
                <a:moveTo>
                  <a:pt x="0" y="0"/>
                </a:moveTo>
                <a:lnTo>
                  <a:pt x="21600" y="21600"/>
                </a:lnTo>
              </a:path>
            </a:pathLst>
          </a:custGeom>
          <a:noFill/>
          <a:ln w="19080">
            <a:solidFill>
              <a:schemeClr val="accent5">
                <a:lumMod val="75000"/>
              </a:schemeClr>
            </a:solidFill>
            <a:prstDash val="sysDash"/>
            <a:round/>
            <a:tailEnd len="lg" type="triangle" w="lg"/>
          </a:ln>
        </p:spPr>
        <p:style>
          <a:lnRef idx="1">
            <a:schemeClr val="accent1"/>
          </a:lnRef>
          <a:fillRef idx="0">
            <a:schemeClr val="accent1"/>
          </a:fillRef>
          <a:effectRef idx="0">
            <a:schemeClr val="accent1"/>
          </a:effectRef>
          <a:fontRef idx="minor"/>
        </p:style>
      </p:sp>
      <p:sp>
        <p:nvSpPr>
          <p:cNvPr id="142" name="CustomShape 32"/>
          <p:cNvSpPr/>
          <p:nvPr/>
        </p:nvSpPr>
        <p:spPr>
          <a:xfrm>
            <a:off x="3070800" y="2124360"/>
            <a:ext cx="2565360" cy="881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ffffff"/>
                </a:solidFill>
                <a:latin typeface="Calibri"/>
                <a:ea typeface="DejaVu Sans"/>
              </a:rPr>
              <a:t>Database</a:t>
            </a:r>
            <a:endParaRPr b="0" lang="pt-BR" sz="2000" spc="-1" strike="noStrike">
              <a:latin typeface="Arial"/>
            </a:endParaRPr>
          </a:p>
          <a:p>
            <a:pPr algn="ctr">
              <a:lnSpc>
                <a:spcPct val="100000"/>
              </a:lnSpc>
            </a:pPr>
            <a:r>
              <a:rPr b="0" lang="pt-BR" sz="1600" spc="-1" strike="noStrike">
                <a:solidFill>
                  <a:srgbClr val="ffffff"/>
                </a:solidFill>
                <a:latin typeface="Calibri"/>
                <a:ea typeface="DejaVu Sans"/>
              </a:rPr>
              <a:t>[Container: SQL Server]</a:t>
            </a:r>
            <a:endParaRPr b="0" lang="pt-BR" sz="1600" spc="-1" strike="noStrike">
              <a:latin typeface="Arial"/>
            </a:endParaRPr>
          </a:p>
        </p:txBody>
      </p:sp>
      <p:sp>
        <p:nvSpPr>
          <p:cNvPr id="143" name="CustomShape 33"/>
          <p:cNvSpPr/>
          <p:nvPr/>
        </p:nvSpPr>
        <p:spPr>
          <a:xfrm>
            <a:off x="3121200" y="2844360"/>
            <a:ext cx="2565360" cy="819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ffffff"/>
                </a:solidFill>
                <a:latin typeface="Calibri"/>
                <a:ea typeface="DejaVu Sans"/>
              </a:rPr>
              <a:t>Armazena os dados das máquinas e dos cadastros.</a:t>
            </a:r>
            <a:endParaRPr b="0" lang="pt-BR" sz="1600" spc="-1" strike="noStrike">
              <a:latin typeface="Arial"/>
            </a:endParaRPr>
          </a:p>
        </p:txBody>
      </p:sp>
      <p:grpSp>
        <p:nvGrpSpPr>
          <p:cNvPr id="144" name="Group 34"/>
          <p:cNvGrpSpPr/>
          <p:nvPr/>
        </p:nvGrpSpPr>
        <p:grpSpPr>
          <a:xfrm>
            <a:off x="85680" y="1548360"/>
            <a:ext cx="2637360" cy="2015280"/>
            <a:chOff x="85680" y="1548360"/>
            <a:chExt cx="2637360" cy="2015280"/>
          </a:xfrm>
        </p:grpSpPr>
        <p:sp>
          <p:nvSpPr>
            <p:cNvPr id="145" name="CustomShape 35"/>
            <p:cNvSpPr/>
            <p:nvPr/>
          </p:nvSpPr>
          <p:spPr>
            <a:xfrm>
              <a:off x="239760" y="1548360"/>
              <a:ext cx="2376360" cy="2015280"/>
            </a:xfrm>
            <a:prstGeom prst="rect">
              <a:avLst/>
            </a:prstGeom>
            <a:solidFill>
              <a:schemeClr val="bg1">
                <a:lumMod val="85000"/>
              </a:schemeClr>
            </a:solidFill>
            <a:ln>
              <a:solidFill>
                <a:srgbClr val="253746"/>
              </a:solidFill>
              <a:prstDash val="dash"/>
              <a:round/>
            </a:ln>
          </p:spPr>
          <p:style>
            <a:lnRef idx="2">
              <a:schemeClr val="accent1">
                <a:shade val="50000"/>
              </a:schemeClr>
            </a:lnRef>
            <a:fillRef idx="1">
              <a:schemeClr val="accent1"/>
            </a:fillRef>
            <a:effectRef idx="0">
              <a:schemeClr val="accent1"/>
            </a:effectRef>
            <a:fontRef idx="minor"/>
          </p:style>
        </p:sp>
        <p:sp>
          <p:nvSpPr>
            <p:cNvPr id="146" name="CustomShape 36"/>
            <p:cNvSpPr/>
            <p:nvPr/>
          </p:nvSpPr>
          <p:spPr>
            <a:xfrm>
              <a:off x="85680" y="1686240"/>
              <a:ext cx="2565360" cy="94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pt-BR" sz="2000" spc="-1" strike="noStrike">
                  <a:solidFill>
                    <a:srgbClr val="000000"/>
                  </a:solidFill>
                  <a:latin typeface="Calibri"/>
                  <a:ea typeface="DejaVu Sans"/>
                </a:rPr>
                <a:t>SLACK Application</a:t>
              </a:r>
              <a:endParaRPr b="0" lang="pt-BR" sz="2000" spc="-1" strike="noStrike">
                <a:latin typeface="Arial"/>
              </a:endParaRPr>
            </a:p>
            <a:p>
              <a:pPr algn="ctr">
                <a:lnSpc>
                  <a:spcPct val="100000"/>
                </a:lnSpc>
              </a:pPr>
              <a:r>
                <a:rPr b="0" lang="pt-BR" sz="1600" spc="-1" strike="noStrike">
                  <a:solidFill>
                    <a:srgbClr val="000000"/>
                  </a:solidFill>
                  <a:latin typeface="Calibri"/>
                  <a:ea typeface="DejaVu Sans"/>
                </a:rPr>
                <a:t>[Container: API Slack]</a:t>
              </a:r>
              <a:endParaRPr b="0" lang="pt-BR" sz="1600" spc="-1" strike="noStrike">
                <a:latin typeface="Arial"/>
              </a:endParaRPr>
            </a:p>
          </p:txBody>
        </p:sp>
        <p:sp>
          <p:nvSpPr>
            <p:cNvPr id="147" name="CustomShape 37"/>
            <p:cNvSpPr/>
            <p:nvPr/>
          </p:nvSpPr>
          <p:spPr>
            <a:xfrm>
              <a:off x="157680" y="2543040"/>
              <a:ext cx="2565360" cy="576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pt-BR" sz="1600" spc="-1" strike="noStrike">
                  <a:solidFill>
                    <a:srgbClr val="000000"/>
                  </a:solidFill>
                  <a:latin typeface="Calibri"/>
                  <a:ea typeface="DejaVu Sans"/>
                </a:rPr>
                <a:t>APIs para o envio de mensagens de alerta.</a:t>
              </a:r>
              <a:endParaRPr b="0" lang="pt-BR" sz="1600" spc="-1" strike="noStrike">
                <a:latin typeface="Arial"/>
              </a:endParaRPr>
            </a:p>
          </p:txBody>
        </p:sp>
      </p:grpSp>
      <p:sp>
        <p:nvSpPr>
          <p:cNvPr id="148" name="CustomShape 38"/>
          <p:cNvSpPr/>
          <p:nvPr/>
        </p:nvSpPr>
        <p:spPr>
          <a:xfrm rot="10800000">
            <a:off x="1429200" y="3565440"/>
            <a:ext cx="1645560" cy="2087280"/>
          </a:xfrm>
          <a:prstGeom prst="bentConnector2">
            <a:avLst/>
          </a:prstGeom>
          <a:noFill/>
          <a:ln w="19080">
            <a:solidFill>
              <a:schemeClr val="accent5">
                <a:lumMod val="75000"/>
              </a:schemeClr>
            </a:solidFill>
            <a:prstDash val="sysDash"/>
            <a:round/>
            <a:tailEnd len="lg" type="triangle" w="lg"/>
          </a:ln>
        </p:spPr>
        <p:style>
          <a:lnRef idx="1">
            <a:schemeClr val="accent1"/>
          </a:lnRef>
          <a:fillRef idx="0">
            <a:schemeClr val="accent1"/>
          </a:fillRef>
          <a:effectRef idx="0">
            <a:schemeClr val="accent1"/>
          </a:effectRef>
          <a:fontRef idx="minor"/>
        </p:style>
      </p:sp>
      <p:sp>
        <p:nvSpPr>
          <p:cNvPr id="149" name="CustomShape 39"/>
          <p:cNvSpPr/>
          <p:nvPr/>
        </p:nvSpPr>
        <p:spPr>
          <a:xfrm flipH="1" flipV="1">
            <a:off x="8547840" y="3629160"/>
            <a:ext cx="2059200" cy="987120"/>
          </a:xfrm>
          <a:custGeom>
            <a:avLst/>
            <a:gdLst/>
            <a:ahLst/>
            <a:rect l="l" t="t" r="r" b="b"/>
            <a:pathLst>
              <a:path w="21600" h="21600">
                <a:moveTo>
                  <a:pt x="0" y="0"/>
                </a:moveTo>
                <a:lnTo>
                  <a:pt x="21600" y="21600"/>
                </a:lnTo>
              </a:path>
            </a:pathLst>
          </a:custGeom>
          <a:noFill/>
          <a:ln w="19080">
            <a:solidFill>
              <a:schemeClr val="accent5">
                <a:lumMod val="75000"/>
              </a:schemeClr>
            </a:solidFill>
            <a:prstDash val="sysDash"/>
            <a:round/>
            <a:tailEnd len="lg" type="triangle" w="lg"/>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119"/>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49"/>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53746"/>
      </a:dk2>
      <a:lt2>
        <a:srgbClr val="eeece1"/>
      </a:lt2>
      <a:accent1>
        <a:srgbClr val="32b9cd"/>
      </a:accent1>
      <a:accent2>
        <a:srgbClr val="ce0f69"/>
      </a:accent2>
      <a:accent3>
        <a:srgbClr val="9bbb59"/>
      </a:accent3>
      <a:accent4>
        <a:srgbClr val="292c34"/>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32905C37EA9847A7207C4BBCCCD8F4" ma:contentTypeVersion="13" ma:contentTypeDescription="Create a new document." ma:contentTypeScope="" ma:versionID="0fa59793b99d27e1e0b856ab72ac2f0d">
  <xsd:schema xmlns:xsd="http://www.w3.org/2001/XMLSchema" xmlns:xs="http://www.w3.org/2001/XMLSchema" xmlns:p="http://schemas.microsoft.com/office/2006/metadata/properties" xmlns:ns3="4327b14a-fe89-488e-9f6d-9658cacf372b" xmlns:ns4="bbcd8c33-6940-4d4c-a587-bbc736ca1e4d" targetNamespace="http://schemas.microsoft.com/office/2006/metadata/properties" ma:root="true" ma:fieldsID="01494effa1b4414faf4d9851fe547c93" ns3:_="" ns4:_="">
    <xsd:import namespace="4327b14a-fe89-488e-9f6d-9658cacf372b"/>
    <xsd:import namespace="bbcd8c33-6940-4d4c-a587-bbc736ca1e4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27b14a-fe89-488e-9f6d-9658cacf372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cd8c33-6940-4d4c-a587-bbc736ca1e4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58B9C8-0155-43AB-B381-4C0241D25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27b14a-fe89-488e-9f6d-9658cacf372b"/>
    <ds:schemaRef ds:uri="bbcd8c33-6940-4d4c-a587-bbc736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402960-8EF3-4234-B7C9-25E125FD4CA5}">
  <ds:schemaRefs>
    <ds:schemaRef ds:uri="http://schemas.microsoft.com/sharepoint/v3/contenttype/forms"/>
  </ds:schemaRefs>
</ds:datastoreItem>
</file>

<file path=customXml/itemProps3.xml><?xml version="1.0" encoding="utf-8"?>
<ds:datastoreItem xmlns:ds="http://schemas.openxmlformats.org/officeDocument/2006/customXml" ds:itemID="{30D3F7B2-E865-49C4-B6C4-1C3489F322E5}">
  <ds:schemaRefs>
    <ds:schemaRef ds:uri="http://purl.org/dc/elements/1.1/"/>
    <ds:schemaRef ds:uri="http://schemas.microsoft.com/office/2006/metadata/properties"/>
    <ds:schemaRef ds:uri="4327b14a-fe89-488e-9f6d-9658cacf372b"/>
    <ds:schemaRef ds:uri="bbcd8c33-6940-4d4c-a587-bbc736ca1e4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10582</TotalTime>
  <Application>LibreOffice/6.4.7.2$Linux_X86_64 LibreOffice_project/40$Build-2</Application>
  <Words>585</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2016-12-01T16:19:35Z</dcterms:created>
  <dc:creator>Gerson Santos</dc:creator>
  <dc:description/>
  <dc:language>pt-BR</dc:language>
  <cp:lastModifiedBy/>
  <dcterms:modified xsi:type="dcterms:W3CDTF">2021-09-25T16:33:33Z</dcterms:modified>
  <cp:revision>252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0x0101001132905C37EA9847A7207C4BBCCCD8F4</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Personalizar</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