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457520" y="624960"/>
            <a:ext cx="4000320" cy="52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0960" y="1126440"/>
            <a:ext cx="36025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47120" y="2194920"/>
            <a:ext cx="3137040" cy="98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947120" y="1173600"/>
            <a:ext cx="3137040" cy="924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pt-BR" sz="7800" spc="-1" strike="noStrike">
                <a:solidFill>
                  <a:srgbClr val="25f5df"/>
                </a:solidFill>
                <a:latin typeface="Cabin"/>
                <a:ea typeface="Cabin"/>
              </a:rPr>
              <a:t>xx%</a:t>
            </a:r>
            <a:endParaRPr b="0" lang="pt-BR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12200" y="1224720"/>
            <a:ext cx="6519600" cy="19630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pt-BR" sz="9900" spc="-1" strike="noStrike">
                <a:solidFill>
                  <a:srgbClr val="25f5df"/>
                </a:solidFill>
                <a:latin typeface="Cabin"/>
                <a:ea typeface="Cabin"/>
              </a:rPr>
              <a:t>xx%</a:t>
            </a:r>
            <a:endParaRPr b="0" lang="pt-BR" sz="9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12200" y="3118320"/>
            <a:ext cx="6519600" cy="6476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-979560" y="2792880"/>
            <a:ext cx="2886120" cy="28861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7551000" y="-388800"/>
            <a:ext cx="1729440" cy="17294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13160" y="383040"/>
            <a:ext cx="7717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-1020600" y="3463920"/>
            <a:ext cx="2742840" cy="27428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3695040" y="-554760"/>
            <a:ext cx="1448640" cy="14486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3160" y="383040"/>
            <a:ext cx="7717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264080" y="-1126800"/>
            <a:ext cx="2176920" cy="2176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4916520" y="4233240"/>
            <a:ext cx="1448640" cy="14486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13160" y="383040"/>
            <a:ext cx="7717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931200" y="-1703520"/>
            <a:ext cx="2742840" cy="27428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-562680" y="3604680"/>
            <a:ext cx="1448640" cy="14486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26920" y="1380960"/>
            <a:ext cx="3650040" cy="103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800080" y="548640"/>
            <a:ext cx="1448640" cy="14486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958040" y="546480"/>
            <a:ext cx="519480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-475200" y="2831760"/>
            <a:ext cx="2691720" cy="26917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7269840" y="-427680"/>
            <a:ext cx="2176920" cy="2176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457520" y="624960"/>
            <a:ext cx="4000320" cy="112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695480" y="3411000"/>
            <a:ext cx="374832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CREDITS: This presentation template was created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2"/>
              </a:rPr>
              <a:t>Slidesgo</a:t>
            </a: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, including icons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3"/>
              </a:rPr>
              <a:t>Flaticon</a:t>
            </a: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, infographics &amp; images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4"/>
              </a:rPr>
              <a:t>Freepik</a:t>
            </a: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figma.com/file/LCMo5orJxJdGvzr0wJotmY/Untitled?node-id=0%3A1" TargetMode="External"/><Relationship Id="rId2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47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802400" y="1314360"/>
            <a:ext cx="36025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Cabin"/>
                <a:ea typeface="Cabin"/>
              </a:rPr>
              <a:t> </a:t>
            </a:r>
            <a:br/>
            <a:r>
              <a:rPr b="1" lang="pt-BR" sz="6400" spc="-1" strike="noStrike">
                <a:solidFill>
                  <a:srgbClr val="ffffff"/>
                </a:solidFill>
                <a:latin typeface="Cabin"/>
                <a:ea typeface="Cabin"/>
              </a:rPr>
              <a:t>i</a:t>
            </a:r>
            <a:r>
              <a:rPr b="1" lang="pt-BR" sz="6400" spc="-1" strike="noStrike">
                <a:solidFill>
                  <a:srgbClr val="25f5df"/>
                </a:solidFill>
                <a:latin typeface="Cabin"/>
                <a:ea typeface="Cabin"/>
              </a:rPr>
              <a:t>Clean</a:t>
            </a:r>
            <a:endParaRPr b="0" lang="pt-BR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4802400" y="2866320"/>
            <a:ext cx="3602520" cy="1730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Carlos Gomes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Guilherme de Sousa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Guilherme Soares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Leonardo Victor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Lucas Yudi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"/>
                <a:ea typeface="Open Sans"/>
              </a:rPr>
              <a:t>Roberto Gomes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7921080" y="-370440"/>
            <a:ext cx="1388520" cy="13885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8" name="Google Shape;207;p36" descr=""/>
          <p:cNvPicPr/>
          <p:nvPr/>
        </p:nvPicPr>
        <p:blipFill>
          <a:blip r:embed="rId1"/>
          <a:srcRect l="22577" t="0" r="7496" b="0"/>
          <a:stretch/>
        </p:blipFill>
        <p:spPr>
          <a:xfrm flipH="1">
            <a:off x="544320" y="545400"/>
            <a:ext cx="3602520" cy="4052520"/>
          </a:xfrm>
          <a:prstGeom prst="rect">
            <a:avLst/>
          </a:prstGeom>
          <a:ln>
            <a:noFill/>
          </a:ln>
        </p:spPr>
      </p:pic>
      <p:sp>
        <p:nvSpPr>
          <p:cNvPr id="359" name="CustomShape 4"/>
          <p:cNvSpPr/>
          <p:nvPr/>
        </p:nvSpPr>
        <p:spPr>
          <a:xfrm>
            <a:off x="3713760" y="3179160"/>
            <a:ext cx="2176920" cy="2176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70440" y="343080"/>
            <a:ext cx="762120" cy="44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Cabin"/>
                <a:ea typeface="Cabin"/>
              </a:rPr>
              <a:t>DER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Graphic 2" descr=""/>
          <p:cNvPicPr/>
          <p:nvPr/>
        </p:nvPicPr>
        <p:blipFill>
          <a:blip r:embed="rId1"/>
          <a:stretch/>
        </p:blipFill>
        <p:spPr>
          <a:xfrm>
            <a:off x="601200" y="-351720"/>
            <a:ext cx="11949480" cy="743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raphic 1" descr=""/>
          <p:cNvPicPr/>
          <p:nvPr/>
        </p:nvPicPr>
        <p:blipFill>
          <a:blip r:embed="rId1"/>
          <a:stretch/>
        </p:blipFill>
        <p:spPr>
          <a:xfrm>
            <a:off x="-4003560" y="-1235160"/>
            <a:ext cx="24702840" cy="173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raphic 3" descr=""/>
          <p:cNvPicPr/>
          <p:nvPr/>
        </p:nvPicPr>
        <p:blipFill>
          <a:blip r:embed="rId1"/>
          <a:stretch/>
        </p:blipFill>
        <p:spPr>
          <a:xfrm>
            <a:off x="-3047760" y="-6617520"/>
            <a:ext cx="24702840" cy="173631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372320" y="5248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Cabin"/>
                <a:ea typeface="Cabin"/>
              </a:rPr>
              <a:t>Diagrama de classes</a:t>
            </a:r>
            <a:br/>
            <a:r>
              <a:rPr b="1" lang="en" sz="4800" spc="-1" strike="noStrike">
                <a:solidFill>
                  <a:srgbClr val="ffffff"/>
                </a:solidFill>
                <a:latin typeface="Cabin"/>
                <a:ea typeface="Cabin"/>
              </a:rPr>
              <a:t>Padrão de projeto explicar</a:t>
            </a:r>
            <a:br/>
            <a:br/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8100" spc="-1" strike="noStrike">
                <a:solidFill>
                  <a:srgbClr val="ffffff"/>
                </a:solidFill>
                <a:latin typeface="Cabin"/>
                <a:ea typeface="Cabin"/>
              </a:rPr>
              <a:t>Login  Postman</a:t>
            </a:r>
            <a:endParaRPr b="0" lang="pt-BR" sz="8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8100" spc="-1" strike="noStrike">
                <a:solidFill>
                  <a:srgbClr val="ffffff"/>
                </a:solidFill>
                <a:latin typeface="Cabin"/>
                <a:ea typeface="Cabin"/>
              </a:rPr>
              <a:t>Github</a:t>
            </a:r>
            <a:endParaRPr b="0" lang="pt-BR" sz="8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8100" spc="-1" strike="noStrike">
                <a:solidFill>
                  <a:srgbClr val="ffffff"/>
                </a:solidFill>
                <a:latin typeface="Cabin"/>
                <a:ea typeface="Cabin"/>
              </a:rPr>
              <a:t>Contratante / Contratada</a:t>
            </a:r>
            <a:endParaRPr b="0" lang="pt-BR" sz="8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8100" spc="-1" strike="noStrike">
                <a:solidFill>
                  <a:srgbClr val="ffffff"/>
                </a:solidFill>
                <a:latin typeface="Cabin"/>
                <a:ea typeface="Cabin"/>
              </a:rPr>
              <a:t>Site em react</a:t>
            </a:r>
            <a:endParaRPr b="0" lang="pt-BR" sz="8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33080" y="366480"/>
            <a:ext cx="74347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50000"/>
              </a:lnSpc>
            </a:pPr>
            <a:r>
              <a:rPr b="1" lang="en" sz="6000" spc="-1" strike="noStrike">
                <a:solidFill>
                  <a:srgbClr val="ffffff"/>
                </a:solidFill>
                <a:latin typeface="Cabin"/>
                <a:ea typeface="Cabin"/>
              </a:rPr>
              <a:t>Protótipo de telas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582920" y="2343240"/>
            <a:ext cx="65599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1"/>
              </a:rPr>
              <a:t>https://www.figma.com/file/LCMo5orJxJdGvzr0wJotmY/Untitled?node-id=0%3A1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851;p74" descr=""/>
          <p:cNvPicPr/>
          <p:nvPr/>
        </p:nvPicPr>
        <p:blipFill>
          <a:blip r:embed="rId1"/>
          <a:srcRect l="17250" t="0" r="15660" b="0"/>
          <a:stretch/>
        </p:blipFill>
        <p:spPr>
          <a:xfrm>
            <a:off x="570960" y="548640"/>
            <a:ext cx="3600360" cy="4050360"/>
          </a:xfrm>
          <a:prstGeom prst="rect">
            <a:avLst/>
          </a:prstGeom>
          <a:ln>
            <a:noFill/>
          </a:ln>
        </p:spPr>
      </p:pic>
      <p:sp>
        <p:nvSpPr>
          <p:cNvPr id="402" name="TextShape 1"/>
          <p:cNvSpPr txBox="1"/>
          <p:nvPr/>
        </p:nvSpPr>
        <p:spPr>
          <a:xfrm>
            <a:off x="4324320" y="2010600"/>
            <a:ext cx="4399560" cy="1129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ffff"/>
                </a:solidFill>
                <a:latin typeface="Cabin"/>
                <a:ea typeface="Cabin"/>
              </a:rPr>
              <a:t>Obrigado!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-1164240" y="1116720"/>
            <a:ext cx="2742840" cy="27428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"/>
          <p:cNvSpPr/>
          <p:nvPr/>
        </p:nvSpPr>
        <p:spPr>
          <a:xfrm>
            <a:off x="3847680" y="-415080"/>
            <a:ext cx="1448640" cy="144864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"/>
          <p:cNvSpPr/>
          <p:nvPr/>
        </p:nvSpPr>
        <p:spPr>
          <a:xfrm>
            <a:off x="4602240" y="3314160"/>
            <a:ext cx="3929760" cy="915480"/>
          </a:xfrm>
          <a:prstGeom prst="rect">
            <a:avLst/>
          </a:prstGeom>
          <a:solidFill>
            <a:srgbClr val="6747c9"/>
          </a:solidFill>
          <a:ln w="25560">
            <a:solidFill>
              <a:srgbClr val="6747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653280" y="1753560"/>
            <a:ext cx="5213880" cy="98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Cabin"/>
                <a:ea typeface="Cabin"/>
              </a:rPr>
              <a:t>Contexto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3653280" y="3385440"/>
            <a:ext cx="33796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Daytona"/>
                <a:ea typeface="Open Sans"/>
              </a:rPr>
              <a:t>Introdução aos números e visão mercado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126360" y="3059280"/>
            <a:ext cx="2559600" cy="25596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5853600" y="-21960"/>
            <a:ext cx="1312920" cy="1312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5"/>
          <p:cNvSpPr/>
          <p:nvPr/>
        </p:nvSpPr>
        <p:spPr>
          <a:xfrm>
            <a:off x="3653280" y="2399400"/>
            <a:ext cx="521388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6000" spc="-1" strike="noStrike">
                <a:solidFill>
                  <a:srgbClr val="25f5df"/>
                </a:solidFill>
                <a:latin typeface="Cabin"/>
                <a:ea typeface="Cabin"/>
              </a:rPr>
              <a:t>do </a:t>
            </a:r>
            <a:r>
              <a:rPr b="1" lang="pt-BR" sz="6000" spc="-1" strike="noStrike">
                <a:solidFill>
                  <a:srgbClr val="25f5df"/>
                </a:solidFill>
                <a:latin typeface="Cabin"/>
                <a:ea typeface="Cabin"/>
              </a:rPr>
              <a:t>negócio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166920" y="2049480"/>
            <a:ext cx="3650040" cy="1031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Cabin"/>
                <a:ea typeface="Cabin"/>
              </a:rPr>
              <a:t>Problema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641200" y="3241440"/>
            <a:ext cx="2715480" cy="27154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259;p41" descr=""/>
          <p:cNvPicPr/>
          <p:nvPr/>
        </p:nvPicPr>
        <p:blipFill>
          <a:blip r:embed="rId1"/>
          <a:srcRect l="26253" t="0" r="6660" b="0"/>
          <a:stretch/>
        </p:blipFill>
        <p:spPr>
          <a:xfrm>
            <a:off x="4972320" y="546480"/>
            <a:ext cx="3600360" cy="4050360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826920" y="1380960"/>
            <a:ext cx="3650040" cy="1031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Cabin"/>
                <a:ea typeface="Cabin"/>
              </a:rPr>
              <a:t>Nossa </a:t>
            </a:r>
            <a:br/>
            <a:r>
              <a:rPr b="1" lang="en" sz="4000" spc="-1" strike="noStrike">
                <a:solidFill>
                  <a:srgbClr val="25f5df"/>
                </a:solidFill>
                <a:latin typeface="Cabin"/>
                <a:ea typeface="Cabin"/>
              </a:rPr>
              <a:t>solução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26920" y="2412360"/>
            <a:ext cx="3650040" cy="134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Proposta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4002120" y="3241440"/>
            <a:ext cx="2715480" cy="27154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241560" y="12276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Cabin"/>
                <a:ea typeface="Cabin"/>
              </a:rPr>
              <a:t>Principais</a:t>
            </a:r>
            <a:r>
              <a:rPr b="1" lang="en" sz="4000" spc="-1" strike="noStrike">
                <a:solidFill>
                  <a:srgbClr val="25f5df"/>
                </a:solidFill>
                <a:latin typeface="Cabin"/>
                <a:ea typeface="Cabin"/>
              </a:rPr>
              <a:t> </a:t>
            </a:r>
            <a:br/>
            <a:r>
              <a:rPr b="1" lang="en" sz="4000" spc="-1" strike="noStrike">
                <a:solidFill>
                  <a:srgbClr val="25f5df"/>
                </a:solidFill>
                <a:latin typeface="Cabin"/>
                <a:ea typeface="Cabin"/>
              </a:rPr>
              <a:t>requisitos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00400" y="192600"/>
            <a:ext cx="2149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5f5df"/>
                </a:solidFill>
                <a:latin typeface="Cabin"/>
                <a:ea typeface="Cabin"/>
              </a:rPr>
              <a:t>User story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6668640" y="2081520"/>
            <a:ext cx="23605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bin"/>
                <a:ea typeface="Cabin"/>
              </a:rPr>
              <a:t>A plataforma deverá disponibilizar um cadastro de serviços personalizados contendo as informações do próprio (qtd. quartos, filhos, banheiros).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763800" y="852480"/>
            <a:ext cx="277092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Eu como contratante, gostaria de poder criar ofertas de trabalho e disponibilizar na plataforma para que eu me conecte com pessoas nas minhas condições de trabalho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 flipV="1">
            <a:off x="5198760" y="2174400"/>
            <a:ext cx="1342800" cy="3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25f5d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 flipH="1" rot="16200000">
            <a:off x="5027760" y="2077920"/>
            <a:ext cx="1705320" cy="1366200"/>
          </a:xfrm>
          <a:prstGeom prst="bentConnector3">
            <a:avLst>
              <a:gd name="adj1" fmla="val 99250"/>
            </a:avLst>
          </a:prstGeom>
          <a:noFill/>
          <a:ln w="19080">
            <a:solidFill>
              <a:srgbClr val="25f5d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6668640" y="3601080"/>
            <a:ext cx="23605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bin"/>
                <a:ea typeface="Cabin"/>
              </a:rPr>
              <a:t>A plataforma deve ter uma listagem de serviços criados na interface da contratada.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41560" y="1830240"/>
            <a:ext cx="2149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5f5df"/>
                </a:solidFill>
                <a:latin typeface="Cabin"/>
                <a:ea typeface="Cabin"/>
              </a:rPr>
              <a:t>User story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241560" y="2671560"/>
            <a:ext cx="238428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Eu como autônoma, gostaria de poder me cadastrar em ofertas de trabalho na platafoma para que eu consiga estar mais visível para o contratante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1403640" y="3827880"/>
            <a:ext cx="1222560" cy="6145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25f5d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2732040" y="4294440"/>
            <a:ext cx="21585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bin"/>
                <a:ea typeface="Cabin"/>
              </a:rPr>
              <a:t>A plataforma deve permitir a candidatura de uma doméstica em muitos serviços na listagem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4" descr=""/>
          <p:cNvPicPr/>
          <p:nvPr/>
        </p:nvPicPr>
        <p:blipFill>
          <a:blip r:embed="rId1"/>
          <a:srcRect l="290" t="0" r="-164" b="0"/>
          <a:stretch/>
        </p:blipFill>
        <p:spPr>
          <a:xfrm>
            <a:off x="1305000" y="480240"/>
            <a:ext cx="6533280" cy="4419000"/>
          </a:xfrm>
          <a:prstGeom prst="rect">
            <a:avLst/>
          </a:prstGeom>
          <a:ln>
            <a:noFill/>
          </a:ln>
        </p:spPr>
      </p:pic>
      <p:sp>
        <p:nvSpPr>
          <p:cNvPr id="383" name="TextShape 1"/>
          <p:cNvSpPr txBox="1"/>
          <p:nvPr/>
        </p:nvSpPr>
        <p:spPr>
          <a:xfrm>
            <a:off x="-201240" y="-32760"/>
            <a:ext cx="2241720" cy="60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Cabin"/>
                <a:ea typeface="Cabin"/>
              </a:rPr>
              <a:t>Storyboard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372320" y="546480"/>
            <a:ext cx="6398640" cy="405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8100" spc="-1" strike="noStrike">
                <a:solidFill>
                  <a:srgbClr val="ffffff"/>
                </a:solidFill>
                <a:latin typeface="Cabin"/>
                <a:ea typeface="Cabin"/>
              </a:rPr>
              <a:t>Backlogs todos </a:t>
            </a:r>
            <a:endParaRPr b="0" lang="pt-BR" sz="8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641200" y="3241440"/>
            <a:ext cx="2715480" cy="27154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936000" y="828000"/>
            <a:ext cx="7128000" cy="3709800"/>
          </a:xfrm>
          <a:prstGeom prst="rect">
            <a:avLst/>
          </a:prstGeom>
          <a:ln>
            <a:noFill/>
          </a:ln>
        </p:spPr>
      </p:pic>
      <p:sp>
        <p:nvSpPr>
          <p:cNvPr id="387" name="TextShape 2"/>
          <p:cNvSpPr txBox="1"/>
          <p:nvPr/>
        </p:nvSpPr>
        <p:spPr>
          <a:xfrm>
            <a:off x="216000" y="262080"/>
            <a:ext cx="32400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" sz="2000" spc="-1" strike="noStrike">
                <a:solidFill>
                  <a:srgbClr val="ffffff"/>
                </a:solidFill>
                <a:latin typeface="Cabin"/>
                <a:ea typeface="Cabin"/>
              </a:rPr>
              <a:t>Diagrama de Solução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166920" y="2049480"/>
            <a:ext cx="3650040" cy="1031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Cabin"/>
                <a:ea typeface="Cabin"/>
              </a:rPr>
              <a:t>Jira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641200" y="3241440"/>
            <a:ext cx="2715480" cy="27154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Gomes</dc:creator>
  <dc:description/>
  <dc:language>pt-BR</dc:language>
  <cp:lastModifiedBy/>
  <dcterms:modified xsi:type="dcterms:W3CDTF">2021-10-20T19:53:14Z</dcterms:modified>
  <cp:revision>68</cp:revision>
  <dc:subject/>
  <dc:title>iClean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