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442950" cy="7561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C7494EE-CA55-47A6-9C11-3E66A46015E8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6DE7759-CCA2-4D07-AD6F-F9E85F66FB95}" type="slidenum"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7E1FA3A-0F1D-477C-9253-CEF404CBF83E}" type="slidenum"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2D5AC2-8566-4FFD-BD9B-962DC384CCDB}" type="slidenum"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5B4C41B-9B82-44FE-B5E0-2EC3919C19F1}" type="slidenum"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1960" cy="740232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480" y="0"/>
            <a:ext cx="4785840" cy="631152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9600" cy="415116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3760" cy="249840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9800" cy="248580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7" descr=""/>
          <p:cNvPicPr/>
          <p:nvPr/>
        </p:nvPicPr>
        <p:blipFill>
          <a:blip r:embed="rId2"/>
          <a:stretch/>
        </p:blipFill>
        <p:spPr>
          <a:xfrm>
            <a:off x="4559040" y="2990520"/>
            <a:ext cx="4323240" cy="16099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605400" y="6949080"/>
            <a:ext cx="835560" cy="61056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830600" cy="133056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0280" cy="49824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605400" y="6949080"/>
            <a:ext cx="835560" cy="61056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1830600" cy="133056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0280" cy="498240"/>
          </a:xfrm>
          <a:prstGeom prst="rect">
            <a:avLst/>
          </a:prstGeom>
          <a:ln>
            <a:noFill/>
          </a:ln>
        </p:spPr>
      </p:pic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2605400" y="6949080"/>
            <a:ext cx="835560" cy="61056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0" y="0"/>
            <a:ext cx="1830600" cy="133056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0280" cy="498240"/>
          </a:xfrm>
          <a:prstGeom prst="rect">
            <a:avLst/>
          </a:prstGeom>
          <a:ln>
            <a:noFill/>
          </a:ln>
        </p:spPr>
      </p:pic>
      <p:sp>
        <p:nvSpPr>
          <p:cNvPr id="168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editar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to 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2645720" y="7237080"/>
            <a:ext cx="626760" cy="21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A05E2B1F-C86B-4E08-8AC5-721F178F8C1E}" type="slidenum">
              <a:rPr b="0" lang="pt-BR" sz="1260" spc="-1" strike="noStrike">
                <a:solidFill>
                  <a:srgbClr val="ffffff"/>
                </a:solidFill>
                <a:latin typeface="Arial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184840" y="108360"/>
            <a:ext cx="1078092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1280" indent="-42876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Template...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218760" y="1548360"/>
            <a:ext cx="2348640" cy="201456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5567760" y="2543040"/>
            <a:ext cx="18698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6" name="Group 5"/>
          <p:cNvGrpSpPr/>
          <p:nvPr/>
        </p:nvGrpSpPr>
        <p:grpSpPr>
          <a:xfrm>
            <a:off x="7258680" y="1613520"/>
            <a:ext cx="2564640" cy="2014560"/>
            <a:chOff x="7258680" y="1613520"/>
            <a:chExt cx="2564640" cy="2014560"/>
          </a:xfrm>
        </p:grpSpPr>
        <p:sp>
          <p:nvSpPr>
            <p:cNvPr id="217" name="CustomShape 6"/>
            <p:cNvSpPr/>
            <p:nvPr/>
          </p:nvSpPr>
          <p:spPr>
            <a:xfrm>
              <a:off x="7360200" y="1613520"/>
              <a:ext cx="2374560" cy="2014560"/>
            </a:xfrm>
            <a:prstGeom prst="rect">
              <a:avLst/>
            </a:prstGeom>
            <a:solidFill>
              <a:srgbClr val="4bacc6"/>
            </a:solidFill>
            <a:ln w="25560">
              <a:solidFill>
                <a:srgbClr val="377f9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7"/>
            <p:cNvSpPr/>
            <p:nvPr/>
          </p:nvSpPr>
          <p:spPr>
            <a:xfrm>
              <a:off x="7258680" y="1695240"/>
              <a:ext cx="256464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Web Application 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Spring MVC]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19" name="CustomShape 8"/>
            <p:cNvSpPr/>
            <p:nvPr/>
          </p:nvSpPr>
          <p:spPr>
            <a:xfrm>
              <a:off x="7441560" y="2552040"/>
              <a:ext cx="230508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Aplicação de cadastros e relatórios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220" name="Group 9"/>
          <p:cNvGrpSpPr/>
          <p:nvPr/>
        </p:nvGrpSpPr>
        <p:grpSpPr>
          <a:xfrm>
            <a:off x="9241920" y="4617720"/>
            <a:ext cx="2673360" cy="2014560"/>
            <a:chOff x="9241920" y="4617720"/>
            <a:chExt cx="2673360" cy="2014560"/>
          </a:xfrm>
        </p:grpSpPr>
        <p:grpSp>
          <p:nvGrpSpPr>
            <p:cNvPr id="221" name="Group 10"/>
            <p:cNvGrpSpPr/>
            <p:nvPr/>
          </p:nvGrpSpPr>
          <p:grpSpPr>
            <a:xfrm>
              <a:off x="9376920" y="4617720"/>
              <a:ext cx="2461320" cy="2014560"/>
              <a:chOff x="9376920" y="4617720"/>
              <a:chExt cx="2461320" cy="2014560"/>
            </a:xfrm>
          </p:grpSpPr>
          <p:sp>
            <p:nvSpPr>
              <p:cNvPr id="222" name="CustomShape 11"/>
              <p:cNvSpPr/>
              <p:nvPr/>
            </p:nvSpPr>
            <p:spPr>
              <a:xfrm>
                <a:off x="9376920" y="4617720"/>
                <a:ext cx="2461320" cy="2014560"/>
              </a:xfrm>
              <a:prstGeom prst="rect">
                <a:avLst/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12"/>
              <p:cNvSpPr/>
              <p:nvPr/>
            </p:nvSpPr>
            <p:spPr>
              <a:xfrm>
                <a:off x="9430920" y="4679640"/>
                <a:ext cx="1935720" cy="204840"/>
              </a:xfrm>
              <a:prstGeom prst="rect">
                <a:avLst/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13"/>
              <p:cNvSpPr/>
              <p:nvPr/>
            </p:nvSpPr>
            <p:spPr>
              <a:xfrm>
                <a:off x="11569680" y="4648320"/>
                <a:ext cx="214920" cy="267840"/>
              </a:xfrm>
              <a:prstGeom prst="mathMultiply">
                <a:avLst>
                  <a:gd name="adj1" fmla="val 2352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14"/>
              <p:cNvSpPr/>
              <p:nvPr/>
            </p:nvSpPr>
            <p:spPr>
              <a:xfrm rot="16447800">
                <a:off x="11437920" y="4672440"/>
                <a:ext cx="194760" cy="21492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00000"/>
                  <a:gd name="adj5" fmla="val 1250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6" name="CustomShape 15"/>
            <p:cNvSpPr/>
            <p:nvPr/>
          </p:nvSpPr>
          <p:spPr>
            <a:xfrm>
              <a:off x="9241920" y="4959000"/>
              <a:ext cx="256464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ClientSide Web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Javascript + ?]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27" name="CustomShape 16"/>
            <p:cNvSpPr/>
            <p:nvPr/>
          </p:nvSpPr>
          <p:spPr>
            <a:xfrm>
              <a:off x="9350640" y="5783400"/>
              <a:ext cx="256464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Dashboard e cadastros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228" name="Group 17"/>
          <p:cNvGrpSpPr/>
          <p:nvPr/>
        </p:nvGrpSpPr>
        <p:grpSpPr>
          <a:xfrm>
            <a:off x="3049200" y="4644720"/>
            <a:ext cx="2734200" cy="2098440"/>
            <a:chOff x="3049200" y="4644720"/>
            <a:chExt cx="2734200" cy="2098440"/>
          </a:xfrm>
        </p:grpSpPr>
        <p:sp>
          <p:nvSpPr>
            <p:cNvPr id="229" name="CustomShape 18"/>
            <p:cNvSpPr/>
            <p:nvPr/>
          </p:nvSpPr>
          <p:spPr>
            <a:xfrm>
              <a:off x="3074760" y="4644720"/>
              <a:ext cx="2708640" cy="201456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9"/>
            <p:cNvSpPr/>
            <p:nvPr/>
          </p:nvSpPr>
          <p:spPr>
            <a:xfrm>
              <a:off x="3218760" y="5436720"/>
              <a:ext cx="227664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Coletor</a:t>
              </a: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 que captura dos dados dos sistemas operacionais (cpu/mem/disco)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31" name="CustomShape 20"/>
            <p:cNvSpPr/>
            <p:nvPr/>
          </p:nvSpPr>
          <p:spPr>
            <a:xfrm>
              <a:off x="3049200" y="4701600"/>
              <a:ext cx="2708640" cy="118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Client Side Desktop 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Java JAR - Local]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32" name="CustomShape 21"/>
          <p:cNvSpPr/>
          <p:nvPr/>
        </p:nvSpPr>
        <p:spPr>
          <a:xfrm flipH="1" flipV="1">
            <a:off x="4389120" y="3563280"/>
            <a:ext cx="360" cy="10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3" name="Group 22"/>
          <p:cNvGrpSpPr/>
          <p:nvPr/>
        </p:nvGrpSpPr>
        <p:grpSpPr>
          <a:xfrm>
            <a:off x="6305400" y="4617720"/>
            <a:ext cx="2564640" cy="2087640"/>
            <a:chOff x="6305400" y="4617720"/>
            <a:chExt cx="2564640" cy="2087640"/>
          </a:xfrm>
        </p:grpSpPr>
        <p:grpSp>
          <p:nvGrpSpPr>
            <p:cNvPr id="234" name="Group 23"/>
            <p:cNvGrpSpPr/>
            <p:nvPr/>
          </p:nvGrpSpPr>
          <p:grpSpPr>
            <a:xfrm>
              <a:off x="6440400" y="4617720"/>
              <a:ext cx="2305080" cy="2087640"/>
              <a:chOff x="6440400" y="4617720"/>
              <a:chExt cx="2305080" cy="2087640"/>
            </a:xfrm>
          </p:grpSpPr>
          <p:sp>
            <p:nvSpPr>
              <p:cNvPr id="235" name="CustomShape 24"/>
              <p:cNvSpPr/>
              <p:nvPr/>
            </p:nvSpPr>
            <p:spPr>
              <a:xfrm>
                <a:off x="6859080" y="5785200"/>
                <a:ext cx="116172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Dashboard</a:t>
                </a:r>
                <a:endParaRPr b="0" lang="pt-BR" sz="1600" spc="-1" strike="noStrike">
                  <a:latin typeface="Arial"/>
                </a:endParaRPr>
              </a:p>
            </p:txBody>
          </p:sp>
          <p:sp>
            <p:nvSpPr>
              <p:cNvPr id="236" name="CustomShape 25"/>
              <p:cNvSpPr/>
              <p:nvPr/>
            </p:nvSpPr>
            <p:spPr>
              <a:xfrm>
                <a:off x="6440400" y="4617720"/>
                <a:ext cx="2305080" cy="2087640"/>
              </a:xfrm>
              <a:prstGeom prst="roundRect">
                <a:avLst>
                  <a:gd name="adj" fmla="val 16667"/>
                </a:avLst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Line 26"/>
              <p:cNvSpPr/>
              <p:nvPr/>
            </p:nvSpPr>
            <p:spPr>
              <a:xfrm>
                <a:off x="8232120" y="474876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Line 27"/>
              <p:cNvSpPr/>
              <p:nvPr/>
            </p:nvSpPr>
            <p:spPr>
              <a:xfrm>
                <a:off x="8232120" y="482904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Line 28"/>
              <p:cNvSpPr/>
              <p:nvPr/>
            </p:nvSpPr>
            <p:spPr>
              <a:xfrm>
                <a:off x="8232120" y="491256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" name="CustomShape 29"/>
            <p:cNvSpPr/>
            <p:nvPr/>
          </p:nvSpPr>
          <p:spPr>
            <a:xfrm>
              <a:off x="6305400" y="4988160"/>
              <a:ext cx="25646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MobileApp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PWA]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41" name="CustomShape 30"/>
            <p:cNvSpPr/>
            <p:nvPr/>
          </p:nvSpPr>
          <p:spPr>
            <a:xfrm>
              <a:off x="6414120" y="5889240"/>
              <a:ext cx="230508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Alertas e Gráficos simples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42" name="CustomShape 31"/>
          <p:cNvSpPr/>
          <p:nvPr/>
        </p:nvSpPr>
        <p:spPr>
          <a:xfrm flipV="1">
            <a:off x="7945560" y="3628440"/>
            <a:ext cx="600840" cy="98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2"/>
          <p:cNvSpPr/>
          <p:nvPr/>
        </p:nvSpPr>
        <p:spPr>
          <a:xfrm>
            <a:off x="3070800" y="2124360"/>
            <a:ext cx="256464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SQL Server]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44" name="CustomShape 33"/>
          <p:cNvSpPr/>
          <p:nvPr/>
        </p:nvSpPr>
        <p:spPr>
          <a:xfrm>
            <a:off x="3121200" y="2844360"/>
            <a:ext cx="2564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Armazena os dados das máquinas e dos cadastros.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45" name="Group 34"/>
          <p:cNvGrpSpPr/>
          <p:nvPr/>
        </p:nvGrpSpPr>
        <p:grpSpPr>
          <a:xfrm>
            <a:off x="85680" y="1548360"/>
            <a:ext cx="2636640" cy="2014560"/>
            <a:chOff x="85680" y="1548360"/>
            <a:chExt cx="2636640" cy="2014560"/>
          </a:xfrm>
        </p:grpSpPr>
        <p:sp>
          <p:nvSpPr>
            <p:cNvPr id="246" name="CustomShape 35"/>
            <p:cNvSpPr/>
            <p:nvPr/>
          </p:nvSpPr>
          <p:spPr>
            <a:xfrm>
              <a:off x="239760" y="1548360"/>
              <a:ext cx="2375640" cy="201456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36"/>
            <p:cNvSpPr/>
            <p:nvPr/>
          </p:nvSpPr>
          <p:spPr>
            <a:xfrm>
              <a:off x="85680" y="1686240"/>
              <a:ext cx="256464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SLACK Application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[Container: API Slack]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48" name="CustomShape 37"/>
            <p:cNvSpPr/>
            <p:nvPr/>
          </p:nvSpPr>
          <p:spPr>
            <a:xfrm>
              <a:off x="157680" y="2543040"/>
              <a:ext cx="25646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APIs para o envio de mensagens de alerta.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49" name="CustomShape 38"/>
          <p:cNvSpPr/>
          <p:nvPr/>
        </p:nvSpPr>
        <p:spPr>
          <a:xfrm rot="10800000">
            <a:off x="1429920" y="3566160"/>
            <a:ext cx="1644840" cy="2086560"/>
          </a:xfrm>
          <a:prstGeom prst="bentConnector2">
            <a:avLst/>
          </a:pr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9"/>
          <p:cNvSpPr/>
          <p:nvPr/>
        </p:nvSpPr>
        <p:spPr>
          <a:xfrm flipH="1" flipV="1">
            <a:off x="8547120" y="3628440"/>
            <a:ext cx="2058480" cy="98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645720" y="7237080"/>
            <a:ext cx="626760" cy="21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A5EDC8C5-9EE0-4B6B-B6E3-E5BF79B47FED}" type="slidenum">
              <a:rPr b="0" lang="pt-BR" sz="1260" spc="-1" strike="noStrike">
                <a:solidFill>
                  <a:srgbClr val="ffffff"/>
                </a:solidFill>
                <a:latin typeface="Arial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184840" y="108360"/>
            <a:ext cx="1078092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1280" indent="-42876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Template...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177920" y="1440000"/>
            <a:ext cx="2348640" cy="201456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 flipH="1">
            <a:off x="3551400" y="2543040"/>
            <a:ext cx="38869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5285520" y="1512720"/>
            <a:ext cx="2374560" cy="201456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5285520" y="1594440"/>
            <a:ext cx="237456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Micro service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Spring Boot + java Spring]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5285520" y="2451240"/>
            <a:ext cx="23745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Aplicação de cadastros e relatórios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58" name="Group 8"/>
          <p:cNvGrpSpPr/>
          <p:nvPr/>
        </p:nvGrpSpPr>
        <p:grpSpPr>
          <a:xfrm>
            <a:off x="5175000" y="4608000"/>
            <a:ext cx="2461320" cy="2014560"/>
            <a:chOff x="5175000" y="4608000"/>
            <a:chExt cx="2461320" cy="2014560"/>
          </a:xfrm>
        </p:grpSpPr>
        <p:sp>
          <p:nvSpPr>
            <p:cNvPr id="259" name="CustomShape 9"/>
            <p:cNvSpPr/>
            <p:nvPr/>
          </p:nvSpPr>
          <p:spPr>
            <a:xfrm>
              <a:off x="5175000" y="4608000"/>
              <a:ext cx="2461320" cy="201456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0"/>
            <p:cNvSpPr/>
            <p:nvPr/>
          </p:nvSpPr>
          <p:spPr>
            <a:xfrm>
              <a:off x="5229000" y="4669920"/>
              <a:ext cx="1935720" cy="204840"/>
            </a:xfrm>
            <a:prstGeom prst="rect">
              <a:avLst/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1"/>
            <p:cNvSpPr/>
            <p:nvPr/>
          </p:nvSpPr>
          <p:spPr>
            <a:xfrm>
              <a:off x="7367760" y="4638600"/>
              <a:ext cx="214920" cy="267840"/>
            </a:xfrm>
            <a:prstGeom prst="mathMultiply">
              <a:avLst>
                <a:gd name="adj1" fmla="val 2352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2"/>
            <p:cNvSpPr/>
            <p:nvPr/>
          </p:nvSpPr>
          <p:spPr>
            <a:xfrm rot="16447800">
              <a:off x="7236000" y="4662720"/>
              <a:ext cx="194760" cy="2149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3" name="CustomShape 13"/>
          <p:cNvSpPr/>
          <p:nvPr/>
        </p:nvSpPr>
        <p:spPr>
          <a:xfrm>
            <a:off x="5148000" y="4949280"/>
            <a:ext cx="256464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ClientSide Web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Javascript + ReactJS]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5148720" y="5773680"/>
            <a:ext cx="2564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Dashboard e cadastros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1069920" y="1980000"/>
            <a:ext cx="256464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SQL Server]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66" name="CustomShape 16"/>
          <p:cNvSpPr/>
          <p:nvPr/>
        </p:nvSpPr>
        <p:spPr>
          <a:xfrm>
            <a:off x="1080000" y="2952000"/>
            <a:ext cx="2564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Armazena os dados  dos usuários.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67" name="Group 17"/>
          <p:cNvGrpSpPr/>
          <p:nvPr/>
        </p:nvGrpSpPr>
        <p:grpSpPr>
          <a:xfrm>
            <a:off x="9133920" y="1368000"/>
            <a:ext cx="2636640" cy="2014560"/>
            <a:chOff x="9133920" y="1368000"/>
            <a:chExt cx="2636640" cy="2014560"/>
          </a:xfrm>
        </p:grpSpPr>
        <p:sp>
          <p:nvSpPr>
            <p:cNvPr id="268" name="CustomShape 18"/>
            <p:cNvSpPr/>
            <p:nvPr/>
          </p:nvSpPr>
          <p:spPr>
            <a:xfrm>
              <a:off x="9288000" y="1368000"/>
              <a:ext cx="2375640" cy="201456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9"/>
            <p:cNvSpPr/>
            <p:nvPr/>
          </p:nvSpPr>
          <p:spPr>
            <a:xfrm>
              <a:off x="9133920" y="1505880"/>
              <a:ext cx="256464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PicPay Application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[Container: API PicPay]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70" name="CustomShape 20"/>
            <p:cNvSpPr/>
            <p:nvPr/>
          </p:nvSpPr>
          <p:spPr>
            <a:xfrm>
              <a:off x="9205920" y="2362680"/>
              <a:ext cx="25646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APIs para trasações financeiras.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71" name="CustomShape 21"/>
          <p:cNvSpPr/>
          <p:nvPr/>
        </p:nvSpPr>
        <p:spPr>
          <a:xfrm flipH="1" flipV="1">
            <a:off x="6402600" y="3546720"/>
            <a:ext cx="360" cy="105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2"/>
          <p:cNvSpPr/>
          <p:nvPr/>
        </p:nvSpPr>
        <p:spPr>
          <a:xfrm flipV="1">
            <a:off x="7555320" y="2514600"/>
            <a:ext cx="173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185280" y="1260360"/>
            <a:ext cx="9803520" cy="395748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"/>
          <p:cNvSpPr/>
          <p:nvPr/>
        </p:nvSpPr>
        <p:spPr>
          <a:xfrm>
            <a:off x="1264572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A3071D73-78FE-4C6F-B835-44A153C77D5B}" type="slidenum">
              <a:rPr b="0" lang="pt-BR" sz="1260" spc="-1" strike="noStrike">
                <a:solidFill>
                  <a:srgbClr val="ffffff"/>
                </a:solidFill>
                <a:latin typeface="Arial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184840" y="108360"/>
            <a:ext cx="1152000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1280" indent="-4294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pt-BR" sz="3600" spc="-1" strike="noStrike">
                <a:solidFill>
                  <a:srgbClr val="32b9cd"/>
                </a:solidFill>
                <a:latin typeface="Exo 2"/>
                <a:ea typeface="DejaVu Sans"/>
              </a:rPr>
              <a:t>Diagrama – Visão – Componentes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532800" y="1260360"/>
            <a:ext cx="2349000" cy="201492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5"/>
          <p:cNvSpPr/>
          <p:nvPr/>
        </p:nvSpPr>
        <p:spPr>
          <a:xfrm flipH="1">
            <a:off x="2881800" y="2136240"/>
            <a:ext cx="1064160" cy="13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6"/>
          <p:cNvSpPr/>
          <p:nvPr/>
        </p:nvSpPr>
        <p:spPr>
          <a:xfrm>
            <a:off x="532800" y="1902240"/>
            <a:ext cx="2349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SQL Server]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532800" y="2465640"/>
            <a:ext cx="234900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Armazena os dados das máquinas e dos cadastros.</a:t>
            </a:r>
            <a:endParaRPr b="0" lang="pt-BR" sz="1500" spc="-1" strike="noStrike">
              <a:latin typeface="Arial"/>
            </a:endParaRPr>
          </a:p>
        </p:txBody>
      </p:sp>
      <p:grpSp>
        <p:nvGrpSpPr>
          <p:cNvPr id="280" name="Group 8"/>
          <p:cNvGrpSpPr/>
          <p:nvPr/>
        </p:nvGrpSpPr>
        <p:grpSpPr>
          <a:xfrm>
            <a:off x="3888360" y="1422000"/>
            <a:ext cx="2109240" cy="1909080"/>
            <a:chOff x="3888360" y="1422000"/>
            <a:chExt cx="2109240" cy="1909080"/>
          </a:xfrm>
        </p:grpSpPr>
        <p:sp>
          <p:nvSpPr>
            <p:cNvPr id="281" name="CustomShape 9"/>
            <p:cNvSpPr/>
            <p:nvPr/>
          </p:nvSpPr>
          <p:spPr>
            <a:xfrm>
              <a:off x="3966120" y="1433160"/>
              <a:ext cx="2031480" cy="1427400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10"/>
            <p:cNvSpPr/>
            <p:nvPr/>
          </p:nvSpPr>
          <p:spPr>
            <a:xfrm>
              <a:off x="4109400" y="1962720"/>
              <a:ext cx="170748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Componente que gerencia as conexões e transações com o Banco de Dados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83" name="CustomShape 11"/>
            <p:cNvSpPr/>
            <p:nvPr/>
          </p:nvSpPr>
          <p:spPr>
            <a:xfrm>
              <a:off x="3888360" y="1422000"/>
              <a:ext cx="210456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ORM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[Component: JPA]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284" name="CustomShape 12"/>
          <p:cNvSpPr/>
          <p:nvPr/>
        </p:nvSpPr>
        <p:spPr>
          <a:xfrm>
            <a:off x="8866440" y="1443240"/>
            <a:ext cx="2346120" cy="18874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85" name="CustomShape 13"/>
          <p:cNvSpPr/>
          <p:nvPr/>
        </p:nvSpPr>
        <p:spPr>
          <a:xfrm>
            <a:off x="8965800" y="1514880"/>
            <a:ext cx="21758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Proprietaria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6" name="CustomShape 14"/>
          <p:cNvSpPr/>
          <p:nvPr/>
        </p:nvSpPr>
        <p:spPr>
          <a:xfrm>
            <a:off x="9010440" y="2507760"/>
            <a:ext cx="21110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usuário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proprietária</a:t>
            </a: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, controle de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7" name="CustomShape 15"/>
          <p:cNvSpPr/>
          <p:nvPr/>
        </p:nvSpPr>
        <p:spPr>
          <a:xfrm>
            <a:off x="9424440" y="5643000"/>
            <a:ext cx="3920400" cy="944640"/>
          </a:xfrm>
          <a:prstGeom prst="rect">
            <a:avLst/>
          </a:prstGeom>
          <a:solidFill>
            <a:srgbClr val="32b9cd"/>
          </a:solidFill>
          <a:ln>
            <a:solidFill>
              <a:srgbClr val="98b855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272a30"/>
                </a:solidFill>
                <a:latin typeface="Exo 2"/>
                <a:ea typeface="DejaVu Sans"/>
              </a:rPr>
              <a:t>VISÃO DE SOFTWARE - COMPONENTES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272a30"/>
                </a:solidFill>
                <a:latin typeface="Exo 2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272a30"/>
                </a:solidFill>
                <a:latin typeface="Exo 2"/>
                <a:ea typeface="DejaVu Sans"/>
              </a:rPr>
              <a:t>(Devs)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CustomShape 16"/>
          <p:cNvSpPr/>
          <p:nvPr/>
        </p:nvSpPr>
        <p:spPr>
          <a:xfrm>
            <a:off x="6797880" y="775440"/>
            <a:ext cx="2239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Micro Service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289" name="Group 17"/>
          <p:cNvGrpSpPr/>
          <p:nvPr/>
        </p:nvGrpSpPr>
        <p:grpSpPr>
          <a:xfrm>
            <a:off x="6237360" y="5463720"/>
            <a:ext cx="2601720" cy="2014560"/>
            <a:chOff x="6237360" y="5463720"/>
            <a:chExt cx="2601720" cy="2014560"/>
          </a:xfrm>
        </p:grpSpPr>
        <p:grpSp>
          <p:nvGrpSpPr>
            <p:cNvPr id="290" name="Group 18"/>
            <p:cNvGrpSpPr/>
            <p:nvPr/>
          </p:nvGrpSpPr>
          <p:grpSpPr>
            <a:xfrm>
              <a:off x="6372360" y="5463720"/>
              <a:ext cx="2461320" cy="2014560"/>
              <a:chOff x="6372360" y="5463720"/>
              <a:chExt cx="2461320" cy="2014560"/>
            </a:xfrm>
          </p:grpSpPr>
          <p:sp>
            <p:nvSpPr>
              <p:cNvPr id="291" name="CustomShape 19"/>
              <p:cNvSpPr/>
              <p:nvPr/>
            </p:nvSpPr>
            <p:spPr>
              <a:xfrm>
                <a:off x="6372360" y="5463720"/>
                <a:ext cx="2461320" cy="2014560"/>
              </a:xfrm>
              <a:prstGeom prst="rect">
                <a:avLst/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20"/>
              <p:cNvSpPr/>
              <p:nvPr/>
            </p:nvSpPr>
            <p:spPr>
              <a:xfrm>
                <a:off x="6426360" y="5525640"/>
                <a:ext cx="1935720" cy="204840"/>
              </a:xfrm>
              <a:prstGeom prst="rect">
                <a:avLst/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21"/>
              <p:cNvSpPr/>
              <p:nvPr/>
            </p:nvSpPr>
            <p:spPr>
              <a:xfrm>
                <a:off x="8565120" y="5494320"/>
                <a:ext cx="214920" cy="267840"/>
              </a:xfrm>
              <a:prstGeom prst="mathMultiply">
                <a:avLst>
                  <a:gd name="adj1" fmla="val 2352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22"/>
              <p:cNvSpPr/>
              <p:nvPr/>
            </p:nvSpPr>
            <p:spPr>
              <a:xfrm rot="16447800">
                <a:off x="8433360" y="5518440"/>
                <a:ext cx="194760" cy="21492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00000"/>
                  <a:gd name="adj5" fmla="val 1250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5" name="CustomShape 23"/>
            <p:cNvSpPr/>
            <p:nvPr/>
          </p:nvSpPr>
          <p:spPr>
            <a:xfrm>
              <a:off x="6237360" y="5805000"/>
              <a:ext cx="256464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ClientSide Web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Javascript + ReactJS]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96" name="CustomShape 24"/>
            <p:cNvSpPr/>
            <p:nvPr/>
          </p:nvSpPr>
          <p:spPr>
            <a:xfrm>
              <a:off x="6274440" y="6629400"/>
              <a:ext cx="256464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Dashboard e cadastros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97" name="CustomShape 25"/>
          <p:cNvSpPr/>
          <p:nvPr/>
        </p:nvSpPr>
        <p:spPr>
          <a:xfrm>
            <a:off x="6338520" y="1421640"/>
            <a:ext cx="2138760" cy="16549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98" name="CustomShape 26"/>
          <p:cNvSpPr/>
          <p:nvPr/>
        </p:nvSpPr>
        <p:spPr>
          <a:xfrm>
            <a:off x="6352560" y="2507400"/>
            <a:ext cx="21110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usuário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contratada</a:t>
            </a: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, controle de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9" name="CustomShape 27"/>
          <p:cNvSpPr/>
          <p:nvPr/>
        </p:nvSpPr>
        <p:spPr>
          <a:xfrm>
            <a:off x="6320520" y="1443240"/>
            <a:ext cx="21758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Contratada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0" name="CustomShape 28"/>
          <p:cNvSpPr/>
          <p:nvPr/>
        </p:nvSpPr>
        <p:spPr>
          <a:xfrm>
            <a:off x="6737760" y="3414960"/>
            <a:ext cx="2138760" cy="16549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01" name="CustomShape 29"/>
          <p:cNvSpPr/>
          <p:nvPr/>
        </p:nvSpPr>
        <p:spPr>
          <a:xfrm>
            <a:off x="6823440" y="4480200"/>
            <a:ext cx="2111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serviços, controle de serviços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2" name="CustomShape 30"/>
          <p:cNvSpPr/>
          <p:nvPr/>
        </p:nvSpPr>
        <p:spPr>
          <a:xfrm>
            <a:off x="6737760" y="3431520"/>
            <a:ext cx="213876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Trabalho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3" name="CustomShape 31"/>
          <p:cNvSpPr/>
          <p:nvPr/>
        </p:nvSpPr>
        <p:spPr>
          <a:xfrm>
            <a:off x="3521160" y="3402360"/>
            <a:ext cx="2175120" cy="14112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04" name="CustomShape 32"/>
          <p:cNvSpPr/>
          <p:nvPr/>
        </p:nvSpPr>
        <p:spPr>
          <a:xfrm>
            <a:off x="3585960" y="4480560"/>
            <a:ext cx="2111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Feedback de usuário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5" name="CustomShape 33"/>
          <p:cNvSpPr/>
          <p:nvPr/>
        </p:nvSpPr>
        <p:spPr>
          <a:xfrm>
            <a:off x="3520800" y="3431520"/>
            <a:ext cx="21758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Avaliacao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6" name="CustomShape 34"/>
          <p:cNvSpPr/>
          <p:nvPr/>
        </p:nvSpPr>
        <p:spPr>
          <a:xfrm>
            <a:off x="9351360" y="3402720"/>
            <a:ext cx="2138760" cy="16549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07" name="CustomShape 35"/>
          <p:cNvSpPr/>
          <p:nvPr/>
        </p:nvSpPr>
        <p:spPr>
          <a:xfrm>
            <a:off x="9351360" y="3474720"/>
            <a:ext cx="21387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Notificação</a:t>
            </a: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8" name="CustomShape 36"/>
          <p:cNvSpPr/>
          <p:nvPr/>
        </p:nvSpPr>
        <p:spPr>
          <a:xfrm>
            <a:off x="9418320" y="4587480"/>
            <a:ext cx="2111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Notificação de usuário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9" name="CustomShape 37"/>
          <p:cNvSpPr/>
          <p:nvPr/>
        </p:nvSpPr>
        <p:spPr>
          <a:xfrm flipV="1">
            <a:off x="7950240" y="3022200"/>
            <a:ext cx="1228320" cy="260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38"/>
          <p:cNvSpPr/>
          <p:nvPr/>
        </p:nvSpPr>
        <p:spPr>
          <a:xfrm flipH="1" flipV="1">
            <a:off x="6426000" y="2971800"/>
            <a:ext cx="1126080" cy="265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39"/>
          <p:cNvSpPr/>
          <p:nvPr/>
        </p:nvSpPr>
        <p:spPr>
          <a:xfrm flipV="1" rot="16200000">
            <a:off x="6079680" y="2066760"/>
            <a:ext cx="75960" cy="15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40"/>
          <p:cNvSpPr/>
          <p:nvPr/>
        </p:nvSpPr>
        <p:spPr>
          <a:xfrm flipH="1" flipV="1" rot="16200000">
            <a:off x="7314480" y="1230480"/>
            <a:ext cx="189000" cy="274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2645720" y="7237080"/>
            <a:ext cx="626760" cy="21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40D73B86-4C7D-44C0-9656-B582A8EAC367}" type="slidenum">
              <a:rPr b="0" lang="pt-BR" sz="1260" spc="-1" strike="noStrike">
                <a:solidFill>
                  <a:srgbClr val="ffffff"/>
                </a:solidFill>
                <a:latin typeface="Arial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2184840" y="108360"/>
            <a:ext cx="1078092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1280" indent="-42876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Template...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1177920" y="1440000"/>
            <a:ext cx="2348640" cy="201456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 flipH="1">
            <a:off x="3551400" y="2543040"/>
            <a:ext cx="38869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5285520" y="1512720"/>
            <a:ext cx="2374560" cy="201456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"/>
          <p:cNvSpPr/>
          <p:nvPr/>
        </p:nvSpPr>
        <p:spPr>
          <a:xfrm>
            <a:off x="5285520" y="1594440"/>
            <a:ext cx="237456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Micro service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Spring Boot + java Spring]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5285520" y="2451240"/>
            <a:ext cx="23745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Aplicação de cadastros e relatórios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320" name="Group 8"/>
          <p:cNvGrpSpPr/>
          <p:nvPr/>
        </p:nvGrpSpPr>
        <p:grpSpPr>
          <a:xfrm>
            <a:off x="3843000" y="4608000"/>
            <a:ext cx="2461320" cy="2014560"/>
            <a:chOff x="3843000" y="4608000"/>
            <a:chExt cx="2461320" cy="2014560"/>
          </a:xfrm>
        </p:grpSpPr>
        <p:sp>
          <p:nvSpPr>
            <p:cNvPr id="321" name="CustomShape 9"/>
            <p:cNvSpPr/>
            <p:nvPr/>
          </p:nvSpPr>
          <p:spPr>
            <a:xfrm>
              <a:off x="3843000" y="4608000"/>
              <a:ext cx="2461320" cy="201456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0"/>
            <p:cNvSpPr/>
            <p:nvPr/>
          </p:nvSpPr>
          <p:spPr>
            <a:xfrm>
              <a:off x="3897000" y="4669920"/>
              <a:ext cx="1935720" cy="204840"/>
            </a:xfrm>
            <a:prstGeom prst="rect">
              <a:avLst/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1"/>
            <p:cNvSpPr/>
            <p:nvPr/>
          </p:nvSpPr>
          <p:spPr>
            <a:xfrm>
              <a:off x="6035760" y="4638600"/>
              <a:ext cx="214920" cy="267840"/>
            </a:xfrm>
            <a:prstGeom prst="mathMultiply">
              <a:avLst>
                <a:gd name="adj1" fmla="val 2352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2"/>
            <p:cNvSpPr/>
            <p:nvPr/>
          </p:nvSpPr>
          <p:spPr>
            <a:xfrm rot="16447800">
              <a:off x="5904000" y="4662720"/>
              <a:ext cx="194760" cy="2149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5" name="CustomShape 13"/>
          <p:cNvSpPr/>
          <p:nvPr/>
        </p:nvSpPr>
        <p:spPr>
          <a:xfrm>
            <a:off x="3816000" y="4949280"/>
            <a:ext cx="256464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ClientSide Web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Javascript + ReactJS]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26" name="CustomShape 14"/>
          <p:cNvSpPr/>
          <p:nvPr/>
        </p:nvSpPr>
        <p:spPr>
          <a:xfrm>
            <a:off x="3780720" y="5773680"/>
            <a:ext cx="2564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Dashboard e cadastros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27" name="CustomShape 15"/>
          <p:cNvSpPr/>
          <p:nvPr/>
        </p:nvSpPr>
        <p:spPr>
          <a:xfrm>
            <a:off x="1069920" y="2052000"/>
            <a:ext cx="256464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SQL Server]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28" name="CustomShape 16"/>
          <p:cNvSpPr/>
          <p:nvPr/>
        </p:nvSpPr>
        <p:spPr>
          <a:xfrm>
            <a:off x="1080000" y="2808000"/>
            <a:ext cx="2564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Armazena os dados  dos usuários.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329" name="Group 17"/>
          <p:cNvGrpSpPr/>
          <p:nvPr/>
        </p:nvGrpSpPr>
        <p:grpSpPr>
          <a:xfrm>
            <a:off x="9205920" y="1368000"/>
            <a:ext cx="2564640" cy="2014560"/>
            <a:chOff x="9205920" y="1368000"/>
            <a:chExt cx="2564640" cy="2014560"/>
          </a:xfrm>
        </p:grpSpPr>
        <p:sp>
          <p:nvSpPr>
            <p:cNvPr id="330" name="CustomShape 18"/>
            <p:cNvSpPr/>
            <p:nvPr/>
          </p:nvSpPr>
          <p:spPr>
            <a:xfrm>
              <a:off x="9288000" y="1368000"/>
              <a:ext cx="2375640" cy="201456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9"/>
            <p:cNvSpPr/>
            <p:nvPr/>
          </p:nvSpPr>
          <p:spPr>
            <a:xfrm>
              <a:off x="9205920" y="1505880"/>
              <a:ext cx="25646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Stripe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[Container: API Stripe]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332" name="CustomShape 20"/>
            <p:cNvSpPr/>
            <p:nvPr/>
          </p:nvSpPr>
          <p:spPr>
            <a:xfrm>
              <a:off x="9205920" y="2362680"/>
              <a:ext cx="25646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APIs para trasações financeiras.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333" name="CustomShape 21"/>
          <p:cNvSpPr/>
          <p:nvPr/>
        </p:nvSpPr>
        <p:spPr>
          <a:xfrm flipV="1">
            <a:off x="5688720" y="3546360"/>
            <a:ext cx="347040" cy="111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2"/>
          <p:cNvSpPr/>
          <p:nvPr/>
        </p:nvSpPr>
        <p:spPr>
          <a:xfrm flipV="1">
            <a:off x="7555320" y="2514600"/>
            <a:ext cx="173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5" name="Group 23"/>
          <p:cNvGrpSpPr/>
          <p:nvPr/>
        </p:nvGrpSpPr>
        <p:grpSpPr>
          <a:xfrm>
            <a:off x="7205400" y="4617720"/>
            <a:ext cx="2564640" cy="2087640"/>
            <a:chOff x="7205400" y="4617720"/>
            <a:chExt cx="2564640" cy="2087640"/>
          </a:xfrm>
        </p:grpSpPr>
        <p:grpSp>
          <p:nvGrpSpPr>
            <p:cNvPr id="336" name="Group 24"/>
            <p:cNvGrpSpPr/>
            <p:nvPr/>
          </p:nvGrpSpPr>
          <p:grpSpPr>
            <a:xfrm>
              <a:off x="7340400" y="4617720"/>
              <a:ext cx="2305080" cy="2087640"/>
              <a:chOff x="7340400" y="4617720"/>
              <a:chExt cx="2305080" cy="2087640"/>
            </a:xfrm>
          </p:grpSpPr>
          <p:sp>
            <p:nvSpPr>
              <p:cNvPr id="337" name="CustomShape 25"/>
              <p:cNvSpPr/>
              <p:nvPr/>
            </p:nvSpPr>
            <p:spPr>
              <a:xfrm>
                <a:off x="7759080" y="5785200"/>
                <a:ext cx="116172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Dashboard</a:t>
                </a:r>
                <a:endParaRPr b="0" lang="pt-BR" sz="1600" spc="-1" strike="noStrike">
                  <a:latin typeface="Arial"/>
                </a:endParaRPr>
              </a:p>
            </p:txBody>
          </p:sp>
          <p:sp>
            <p:nvSpPr>
              <p:cNvPr id="338" name="CustomShape 26"/>
              <p:cNvSpPr/>
              <p:nvPr/>
            </p:nvSpPr>
            <p:spPr>
              <a:xfrm>
                <a:off x="7340400" y="4617720"/>
                <a:ext cx="2305080" cy="2087640"/>
              </a:xfrm>
              <a:prstGeom prst="roundRect">
                <a:avLst>
                  <a:gd name="adj" fmla="val 16667"/>
                </a:avLst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Line 27"/>
              <p:cNvSpPr/>
              <p:nvPr/>
            </p:nvSpPr>
            <p:spPr>
              <a:xfrm>
                <a:off x="9132120" y="474876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Line 28"/>
              <p:cNvSpPr/>
              <p:nvPr/>
            </p:nvSpPr>
            <p:spPr>
              <a:xfrm>
                <a:off x="9132120" y="482904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Line 29"/>
              <p:cNvSpPr/>
              <p:nvPr/>
            </p:nvSpPr>
            <p:spPr>
              <a:xfrm>
                <a:off x="9132120" y="491256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2" name="CustomShape 30"/>
            <p:cNvSpPr/>
            <p:nvPr/>
          </p:nvSpPr>
          <p:spPr>
            <a:xfrm>
              <a:off x="7205400" y="4988160"/>
              <a:ext cx="25646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MobileApp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Kotlin]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343" name="CustomShape 31"/>
            <p:cNvSpPr/>
            <p:nvPr/>
          </p:nvSpPr>
          <p:spPr>
            <a:xfrm>
              <a:off x="7350120" y="5889240"/>
              <a:ext cx="230508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Aplicação Web para mobile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344" name="CustomShape 32"/>
          <p:cNvSpPr/>
          <p:nvPr/>
        </p:nvSpPr>
        <p:spPr>
          <a:xfrm flipH="1" flipV="1">
            <a:off x="7344000" y="3527280"/>
            <a:ext cx="504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1589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2021-11-18T23:05:29Z</dcterms:created>
  <dc:creator>Gerson Santos</dc:creator>
  <dc:description/>
  <dc:language>pt-BR</dc:language>
  <cp:lastModifiedBy/>
  <dcterms:modified xsi:type="dcterms:W3CDTF">2022-03-05T21:06:44Z</dcterms:modified>
  <cp:revision>265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1033-11.1.0.9080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Personalizar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</vt:i4>
  </property>
</Properties>
</file>