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E8802BB-4020-4C9D-A9AC-19EC5A0057B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6C07104-08C6-4E85-AA44-A1ECDCF98919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9B0AB57-F86C-47DD-9AC7-27548D2203C3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F34C468-35B1-4267-A4B4-69D87EF5804D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B0C6F5C-7924-4D4F-A686-8770983811E1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8D4D1CD-CBE2-477E-8EB9-C4705BDC9320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DBF94F0-C616-4ACC-AEFA-FAD78035F7F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FDBD7A2-26F0-40D7-ACA5-7BDA3EC2B5D3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192478A-9DD8-440B-8B67-85415567487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A45A244-D4A5-4EF0-9CD2-96592233FAC1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2045702-7DAE-4443-9816-3DBCFF0181F1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2DAA2A0-1255-436F-A315-25DC547061F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2D88136-8872-485A-9AB6-C63C4DE7E3C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680" cy="740304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6560" cy="631224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0320" cy="415188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4480" cy="249912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0520" cy="248652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6000" cy="161064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040" cy="756036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760" cy="756036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160" cy="307548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2600" cy="66996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7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- 29/0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Site intitucional em ReactJS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 de login em ReactJS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tela de  cadastro em react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Estruturação de Usabilidade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 Dashboard no figma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 mapa 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Arial"/>
              </a:rPr>
              <a:t>no figma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Tela modal 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Arial"/>
              </a:rPr>
              <a:t>no figma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Timeline automatico no jira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MIgração trello para jira 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do script de bancos de dados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Upgrade do login(ORM)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tela de serviços abertos no 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Criar hook de cadastro em reactjs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Toast de erro/sucesso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8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- 06/10/2021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Protótipo  navegável 90%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do script de bancos de dados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Login/logof configurado para (ORM)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Upgrade no protótipo figma 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Back end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Padrão de projeto definido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dos preços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 de contato no figma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240" cy="351036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Guia de arquitetura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Relação entre classes no Back-end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Telas da aplicação em ReactJS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Ultimas ajustes no figma 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Ultimos ajustes no Banco de Dados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 automático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Diagrama de solução(Gerson)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Segundo passo do cadastro contratada/contratante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 cadastro de endereço no figma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Mudança de escopo para contratar na redondeza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9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- 13/10/2021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Guia de arquitetura 90%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Telas do Figma terminadas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Protótipo navegável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dos Slides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dos CRUDs no back-end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Estudo de deploy no Vercel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240" cy="351036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Guia de arquitetura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Relação entre classes no Back-end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Telas da aplicação em ReactJS 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Ultimos ajustes no Banco de Dados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 automático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Diagrama de solução(Gerson)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11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10 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26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/10/2021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da planilha UAT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Entrega da sprint 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Classe de exportação csv 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Sprint review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316" name="Table 7"/>
          <p:cNvGraphicFramePr/>
          <p:nvPr/>
        </p:nvGraphicFramePr>
        <p:xfrm>
          <a:off x="512640" y="3728160"/>
          <a:ext cx="12495240" cy="351036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Termino da Planilha UAT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Terminar o Backend 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Terminar as telas em react 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Fazer o diagrama de solução versão especificada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8 telas para terminar no react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fazer 11 componentes em react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317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11 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03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/11/2021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Planilha UAT de contato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Planilha UAT do site institucional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Planilha UAT de login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do diagrama de componhentes 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do CRUD avaliação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da tela de Dashboard em React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 da tela de cadastrar serviço em React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Inicios dos componhentes de avisos no front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240" cy="351036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Termino da Planilha UAT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Terminar o Backend as classes 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Propriedade,avaliação, comentário,notificação, avaliação,Trabalho,ListOBj,Log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Terminar as telas em react 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Terminar o diagrama de solução versão especificada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8 telas para terminar no react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fazer 11 componentes em react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latin typeface="Times New Roman"/>
                        </a:rPr>
                        <a:t>Terminar a tela de Dashboard no front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1 - 12/08/2021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Configuração do Github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Personas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Contextualização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 Stories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Lean UX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Backlog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2 - 19/08/2021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O que foi superado na última semana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Criação das Proto-Personas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Storyboard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empatia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do Usuário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Caso de Uso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BPMN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Protótipo de Tela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3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02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api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jornada do usuario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dos slide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Atualização do mapa de empatia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DER 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da sprint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4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09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Storyboard finalizado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jornada do usuario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Slide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PT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Conclusão do diagrama de classes</a:t>
            </a:r>
            <a:endParaRPr b="0" lang="pt-BR" sz="1330" spc="-1" strike="noStrike">
              <a:latin typeface="Arial"/>
            </a:endParaRPr>
          </a:p>
          <a:p>
            <a:pPr lvl="1"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BPMN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da sprint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5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15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Entrega da sprint 1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escopo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Reformular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Atividade do Gerson (Usabilidade)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timeline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como sera registrado as mudanças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6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22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/0</a:t>
            </a:r>
            <a:r>
              <a:rPr b="0" lang="pt-PT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9</a:t>
            </a: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front em ReactJS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Atualização das telas no Figma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Estruturação de Usabilidade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 de diagrama de solução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Restruturação do Product Backlog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Criação do Sprint Backlog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Frente Negócios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Gantt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Continuar o Front em React 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telas no figma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25164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Definir timeline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4195</Words>
  <Paragraphs>394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2021-10-28T21:49:34Z</dcterms:created>
  <dc:creator>Akira</dc:creator>
  <dc:description/>
  <dc:language>pt-BR</dc:language>
  <cp:lastModifiedBy/>
  <dcterms:modified xsi:type="dcterms:W3CDTF">2021-11-03T18:52:32Z</dcterms:modified>
  <cp:revision>409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