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3442950" cy="7561262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225644A-657A-423A-A98F-86C9DAA8A79F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8400" cy="3834000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FF41F74-665E-4A88-9499-5CC50A8275B2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8400" cy="383400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1FDC203-228E-45FB-8E2F-1889A6A08A73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8400" cy="3834000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412F308-46F8-4B30-BA85-EABD01566B5E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8400" cy="3834000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3FDEB43-D00B-4B0A-A30D-61AD74B666B7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8400" cy="383400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30211E1-B9CA-48C3-8EDC-E5D683D43EA3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8400" cy="3834000"/>
          </a:xfrm>
          <a:prstGeom prst="rect">
            <a:avLst/>
          </a:prstGeom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E4BEB4C-3410-4AD3-9E30-99A02229F8EE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8400" cy="3834000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E5076F8-861E-47B7-AB01-722490B9BFE9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8400" cy="383400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25344B20-ED03-4BAC-993C-251F2A338936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8400" cy="383400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521ACE5-A483-4EED-971E-34913EDCCD20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8400" cy="3834000"/>
          </a:xfrm>
          <a:prstGeom prst="rect">
            <a:avLst/>
          </a:prstGeom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93080CE-70C9-45DE-9593-080FC3CEF2A7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0160" cy="7400520"/>
          </a:xfrm>
          <a:custGeom>
            <a:avLst/>
            <a:gdLst/>
            <a:ah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55120" y="0"/>
            <a:ext cx="4784040" cy="6309720"/>
          </a:xfrm>
          <a:custGeom>
            <a:avLst/>
            <a:gdLst/>
            <a:ah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07800" cy="4149360"/>
          </a:xfrm>
          <a:custGeom>
            <a:avLst/>
            <a:gdLst/>
            <a:ah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1960" cy="2496600"/>
          </a:xfrm>
          <a:custGeom>
            <a:avLst/>
            <a:gdLst/>
            <a:ah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098000" cy="2484000"/>
          </a:xfrm>
          <a:custGeom>
            <a:avLst/>
            <a:gdLst/>
            <a:ah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Imagem 8" descr=""/>
          <p:cNvPicPr/>
          <p:nvPr/>
        </p:nvPicPr>
        <p:blipFill>
          <a:blip r:embed="rId2"/>
          <a:stretch/>
        </p:blipFill>
        <p:spPr>
          <a:xfrm>
            <a:off x="4002840" y="2990520"/>
            <a:ext cx="5433480" cy="160812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39520" cy="755784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5240" cy="7557840"/>
          </a:xfrm>
          <a:custGeom>
            <a:avLst/>
            <a:gdLst/>
            <a:ah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49640" cy="3072960"/>
          </a:xfrm>
          <a:custGeom>
            <a:avLst/>
            <a:gdLst/>
            <a:ah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Imagem 7" descr=""/>
          <p:cNvPicPr/>
          <p:nvPr/>
        </p:nvPicPr>
        <p:blipFill>
          <a:blip r:embed="rId2"/>
          <a:stretch/>
        </p:blipFill>
        <p:spPr>
          <a:xfrm>
            <a:off x="8312040" y="2138400"/>
            <a:ext cx="2260080" cy="66744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7 - 19/03/2022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Apresentação de entrega da sprint 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LLD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Figma concluido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Integração da implementação da API de pagamento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Entrega da Sprint 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26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Times New Roman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Sprint review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Começo da sprint 2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requisitod sprint 2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Confraternização de entrega da sprint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b="0" lang="pt-BR" sz="1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6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6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6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6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6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6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7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8 - 28/03/2022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Sprint Retrospective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Começo da sprint 2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Confraternização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planejamento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28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Times New Roman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Começara a configurar o ambiente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Começar o Front-end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Refatorar o Back-end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Refatorar Banco de dados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b="0" lang="pt-BR" sz="1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8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8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9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2320" cy="28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  <a:ea typeface="DejaVu Sans"/>
              </a:rPr>
              <a:t>Reunião Semanal 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2320" cy="28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Status </a:t>
            </a:r>
            <a:r>
              <a:rPr b="0" lang="en-US" sz="2000" spc="-1" strike="noStrike">
                <a:solidFill>
                  <a:srgbClr val="ffffff"/>
                </a:solidFill>
                <a:latin typeface="Exo 2"/>
                <a:ea typeface="DejaVu Sans"/>
              </a:rPr>
              <a:t>Report</a:t>
            </a: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 do Projeto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Solução para contratação de domésticas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Data: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07/09/2021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IClean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Professor.: Alexander Barreira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2320" cy="28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  <a:ea typeface="DejaVu Sans"/>
              </a:rPr>
              <a:t>Membros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2320" cy="28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Carlos Gomes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Guilherme Souza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Guilherme Soares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Leonardo Victor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Lucas Yudi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Roberto Gomes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1 - 07/02/2022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9680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Review da inovação</a:t>
            </a:r>
            <a:endParaRPr b="0" lang="pt-BR" sz="1330" spc="-1" strike="noStrike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Definição da API para efetuar pagamento</a:t>
            </a:r>
            <a:endParaRPr b="0" lang="pt-BR" sz="1330" spc="-1" strike="noStrike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Levantamento de entregáveis</a:t>
            </a:r>
            <a:endParaRPr b="0" lang="pt-BR" sz="1330" spc="-1" strike="noStrike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Detalhamento do diferencial</a:t>
            </a:r>
            <a:endParaRPr b="0" lang="pt-BR" sz="1330" spc="-1" strike="noStrike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b="0" lang="pt-BR" sz="1330" spc="-1" strike="noStrike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Definições de papeis na equipe 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14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2000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Mapa de persona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Inicio do Figma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4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5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2 - 15/02/2022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49680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Mapa de persona contratante</a:t>
            </a:r>
            <a:endParaRPr b="0" lang="pt-BR" sz="1300" spc="-1" strike="noStrike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Mapa de persona contratada</a:t>
            </a:r>
            <a:endParaRPr b="0" lang="pt-BR" sz="1300" spc="-1" strike="noStrike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Canva de modelo de negocio </a:t>
            </a:r>
            <a:endParaRPr b="0" lang="pt-BR" sz="1300" spc="-1" strike="noStrike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Diferencial  em relação ao concorrente</a:t>
            </a:r>
            <a:endParaRPr b="0" lang="pt-BR" sz="1300" spc="-1" strike="noStrike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b="0" lang="pt-BR" sz="1300" spc="-1" strike="noStrike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Figma 0 telas concluidas</a:t>
            </a:r>
            <a:endParaRPr b="0" lang="pt-BR" sz="1300" spc="-1" strike="noStrike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Definição da API para efetuar pagamento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16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Canva PM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6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7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3 - 22/02/2022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9680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Diferencial  em relação ao concorrente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Figma 3 telas concluidas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Termino PM Canva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Manutenção de contexto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Revisão de diferencial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Implementação da API de pagamento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18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Fazer jornada de usuário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8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9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4 - 03/03/2022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Estudar para as provas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da jornada de usuário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levantamento de requisitos para aplicação mobile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Figma 8 telas concluidas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Termino PM Canva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Implementação da API de pagamento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20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 finalizar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Jornada de usuário finalizar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 finalizar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LLD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Desenho de arquitetura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em slides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0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1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5 - 05/03/2022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Estudar para as provas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Termino da jornada de usuário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Diagrama de arquitetura de solução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Figma 9 telas concluidas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da implementação da API de pagamento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22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 finalizar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 finalizar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LLD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em slides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2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6 - 12/03/2022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Backlog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Apresentação de entrega da sprint 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Diagrama de arquitetura de solução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Figma 9 telas concluidas</a:t>
            </a:r>
            <a:endParaRPr b="0" lang="pt-BR" sz="1300" spc="-1" strike="noStrike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Integração da implementação da API de pagamento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24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LLD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em slides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4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5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LibreOffice/6.4.7.2$Linux_X86_64 LibreOffice_project/40$Build-2</Application>
  <Words>6121</Words>
  <Paragraphs>535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2021-11-19T00:23:01Z</dcterms:created>
  <dc:creator>Akira</dc:creator>
  <dc:description/>
  <dc:language>en-US</dc:language>
  <cp:lastModifiedBy/>
  <dcterms:modified xsi:type="dcterms:W3CDTF">2022-03-28T11:11:18Z</dcterms:modified>
  <cp:revision>480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1033-11.1.0.9080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5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6</vt:i4>
  </property>
</Properties>
</file>