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notesMasterIdLst>
    <p:notesMasterId r:id="rId18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</p:sldIdLst>
  <p:sldSz cx="13442950" cy="7561263"/>
  <p:notesSz cx="7104063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C5358E4-E591-4731-8CC0-8BEE644A93D5}" v="204" dt="2022-04-20T23:00:19.596"/>
    <p1510:client id="{BAC997D3-C79F-7E8C-9035-33BC61E94531}" v="264" dt="2022-04-07T00:00:47.615"/>
    <p1510:client id="{DDB1CB40-D641-48CC-89A9-0D3BE3FDF9E3}" v="448" dt="2022-04-13T22:43:27.0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microsoft.com/office/2015/10/relationships/revisionInfo" Target="revisionInfo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pt-BR" sz="4400" b="0" strike="noStrike" spc="-1">
                <a:latin typeface="Arial"/>
              </a:rPr>
              <a:t>Clique para mover o slide</a:t>
            </a:r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pt-BR" sz="2000" b="0" strike="noStrike" spc="-1">
                <a:latin typeface="Arial"/>
              </a:rPr>
              <a:t>Clique para editar o formato de notas</a:t>
            </a:r>
          </a:p>
        </p:txBody>
      </p:sp>
      <p:sp>
        <p:nvSpPr>
          <p:cNvPr id="126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pt-BR" sz="1400" b="0" strike="noStrike" spc="-1">
                <a:latin typeface="Times New Roman"/>
              </a:rPr>
              <a:t>&lt;cabeçalho&gt;</a:t>
            </a:r>
          </a:p>
        </p:txBody>
      </p:sp>
      <p:sp>
        <p:nvSpPr>
          <p:cNvPr id="127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pt-BR" sz="1400" b="0" strike="noStrike" spc="-1">
                <a:latin typeface="Times New Roman"/>
              </a:rPr>
              <a:t>&lt;data/hora&gt;</a:t>
            </a:r>
          </a:p>
        </p:txBody>
      </p:sp>
      <p:sp>
        <p:nvSpPr>
          <p:cNvPr id="128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pt-BR" sz="1400" b="0" strike="noStrike" spc="-1">
                <a:latin typeface="Times New Roman"/>
              </a:rPr>
              <a:t>&lt;rodapé&gt;</a:t>
            </a:r>
          </a:p>
        </p:txBody>
      </p:sp>
      <p:sp>
        <p:nvSpPr>
          <p:cNvPr id="129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8225644A-657A-423A-A98F-86C9DAA8A79F}" type="slidenum">
              <a:rPr lang="pt-BR" sz="1400" b="0" strike="noStrike" spc="-1">
                <a:latin typeface="Times New Roman"/>
              </a:rPr>
              <a:t>‹#›</a:t>
            </a:fld>
            <a:endParaRPr lang="pt-BR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42875" y="768350"/>
            <a:ext cx="6815138" cy="3833813"/>
          </a:xfrm>
          <a:prstGeom prst="rect">
            <a:avLst/>
          </a:prstGeom>
        </p:spPr>
      </p:sp>
      <p:sp>
        <p:nvSpPr>
          <p:cNvPr id="295" name="PlaceHolder 2"/>
          <p:cNvSpPr>
            <a:spLocks noGrp="1"/>
          </p:cNvSpPr>
          <p:nvPr>
            <p:ph type="body"/>
          </p:nvPr>
        </p:nvSpPr>
        <p:spPr>
          <a:xfrm>
            <a:off x="710280" y="4861440"/>
            <a:ext cx="5679720" cy="4601880"/>
          </a:xfrm>
          <a:prstGeom prst="rect">
            <a:avLst/>
          </a:prstGeom>
        </p:spPr>
        <p:txBody>
          <a:bodyPr lIns="99000" tIns="49680" rIns="99000" bIns="4968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296" name="CustomShape 3"/>
          <p:cNvSpPr/>
          <p:nvPr/>
        </p:nvSpPr>
        <p:spPr>
          <a:xfrm>
            <a:off x="4024080" y="9721080"/>
            <a:ext cx="3074760" cy="507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49680" rIns="99000" bIns="49680" anchor="b">
            <a:noAutofit/>
          </a:bodyPr>
          <a:lstStyle/>
          <a:p>
            <a:pPr algn="r">
              <a:lnSpc>
                <a:spcPct val="100000"/>
              </a:lnSpc>
            </a:pPr>
            <a:fld id="{6412F308-46F8-4B30-BA85-EABD01566B5E}" type="slidenum">
              <a:rPr lang="pt-BR" sz="1300" b="0" strike="noStrike" spc="-1">
                <a:solidFill>
                  <a:srgbClr val="000000"/>
                </a:solidFill>
                <a:latin typeface="Arial"/>
                <a:ea typeface="+mn-ea"/>
              </a:rPr>
              <a:t>2</a:t>
            </a:fld>
            <a:endParaRPr lang="pt-BR" sz="13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42875" y="768350"/>
            <a:ext cx="6815138" cy="3833813"/>
          </a:xfrm>
          <a:prstGeom prst="rect">
            <a:avLst/>
          </a:prstGeom>
        </p:spPr>
      </p:sp>
      <p:sp>
        <p:nvSpPr>
          <p:cNvPr id="322" name="PlaceHolder 2"/>
          <p:cNvSpPr>
            <a:spLocks noGrp="1"/>
          </p:cNvSpPr>
          <p:nvPr>
            <p:ph type="body"/>
          </p:nvPr>
        </p:nvSpPr>
        <p:spPr>
          <a:xfrm>
            <a:off x="710280" y="4861440"/>
            <a:ext cx="5679720" cy="4601880"/>
          </a:xfrm>
          <a:prstGeom prst="rect">
            <a:avLst/>
          </a:prstGeom>
        </p:spPr>
        <p:txBody>
          <a:bodyPr lIns="99000" tIns="49680" rIns="99000" bIns="4968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323" name="CustomShape 3"/>
          <p:cNvSpPr/>
          <p:nvPr/>
        </p:nvSpPr>
        <p:spPr>
          <a:xfrm>
            <a:off x="4024080" y="9721080"/>
            <a:ext cx="3074760" cy="507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49680" rIns="99000" bIns="49680" anchor="b">
            <a:noAutofit/>
          </a:bodyPr>
          <a:lstStyle/>
          <a:p>
            <a:pPr algn="r">
              <a:lnSpc>
                <a:spcPct val="100000"/>
              </a:lnSpc>
            </a:pPr>
            <a:fld id="{31FDC203-228E-45FB-8E2F-1889A6A08A73}" type="slidenum">
              <a:rPr lang="pt-BR" sz="1300" b="0" strike="noStrike" spc="-1">
                <a:solidFill>
                  <a:srgbClr val="000000"/>
                </a:solidFill>
                <a:latin typeface="Arial"/>
                <a:ea typeface="+mn-ea"/>
              </a:rPr>
              <a:t>11</a:t>
            </a:fld>
            <a:endParaRPr lang="pt-BR" sz="13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42875" y="768350"/>
            <a:ext cx="6815138" cy="3833813"/>
          </a:xfrm>
          <a:prstGeom prst="rect">
            <a:avLst/>
          </a:prstGeom>
        </p:spPr>
      </p:sp>
      <p:sp>
        <p:nvSpPr>
          <p:cNvPr id="322" name="PlaceHolder 2"/>
          <p:cNvSpPr>
            <a:spLocks noGrp="1"/>
          </p:cNvSpPr>
          <p:nvPr>
            <p:ph type="body"/>
          </p:nvPr>
        </p:nvSpPr>
        <p:spPr>
          <a:xfrm>
            <a:off x="710280" y="4861440"/>
            <a:ext cx="5679720" cy="4601880"/>
          </a:xfrm>
          <a:prstGeom prst="rect">
            <a:avLst/>
          </a:prstGeom>
        </p:spPr>
        <p:txBody>
          <a:bodyPr lIns="99000" tIns="49680" rIns="99000" bIns="4968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323" name="CustomShape 3"/>
          <p:cNvSpPr/>
          <p:nvPr/>
        </p:nvSpPr>
        <p:spPr>
          <a:xfrm>
            <a:off x="4024080" y="9721080"/>
            <a:ext cx="3074760" cy="507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49680" rIns="99000" bIns="49680" anchor="b">
            <a:noAutofit/>
          </a:bodyPr>
          <a:lstStyle/>
          <a:p>
            <a:pPr algn="r">
              <a:lnSpc>
                <a:spcPct val="100000"/>
              </a:lnSpc>
            </a:pPr>
            <a:fld id="{31FDC203-228E-45FB-8E2F-1889A6A08A73}" type="slidenum">
              <a:rPr lang="pt-BR" sz="1300" b="0" strike="noStrike" spc="-1">
                <a:solidFill>
                  <a:srgbClr val="000000"/>
                </a:solidFill>
                <a:latin typeface="Arial"/>
                <a:ea typeface="+mn-ea"/>
              </a:rPr>
              <a:t>12</a:t>
            </a:fld>
            <a:endParaRPr lang="pt-BR" sz="13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894477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42875" y="768350"/>
            <a:ext cx="6815138" cy="3833813"/>
          </a:xfrm>
          <a:prstGeom prst="rect">
            <a:avLst/>
          </a:prstGeom>
        </p:spPr>
      </p:sp>
      <p:sp>
        <p:nvSpPr>
          <p:cNvPr id="322" name="PlaceHolder 2"/>
          <p:cNvSpPr>
            <a:spLocks noGrp="1"/>
          </p:cNvSpPr>
          <p:nvPr>
            <p:ph type="body"/>
          </p:nvPr>
        </p:nvSpPr>
        <p:spPr>
          <a:xfrm>
            <a:off x="710280" y="4861440"/>
            <a:ext cx="5679720" cy="4601880"/>
          </a:xfrm>
          <a:prstGeom prst="rect">
            <a:avLst/>
          </a:prstGeom>
        </p:spPr>
        <p:txBody>
          <a:bodyPr lIns="99000" tIns="49680" rIns="99000" bIns="4968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323" name="CustomShape 3"/>
          <p:cNvSpPr/>
          <p:nvPr/>
        </p:nvSpPr>
        <p:spPr>
          <a:xfrm>
            <a:off x="4024080" y="9721080"/>
            <a:ext cx="3074760" cy="507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49680" rIns="99000" bIns="49680" anchor="b">
            <a:noAutofit/>
          </a:bodyPr>
          <a:lstStyle/>
          <a:p>
            <a:pPr algn="r">
              <a:lnSpc>
                <a:spcPct val="100000"/>
              </a:lnSpc>
            </a:pPr>
            <a:fld id="{31FDC203-228E-45FB-8E2F-1889A6A08A73}" type="slidenum">
              <a:rPr lang="pt-BR" sz="1300" b="0" strike="noStrike" spc="-1">
                <a:solidFill>
                  <a:srgbClr val="000000"/>
                </a:solidFill>
                <a:latin typeface="Arial"/>
                <a:ea typeface="+mn-ea"/>
              </a:rPr>
              <a:t>13</a:t>
            </a:fld>
            <a:endParaRPr lang="pt-BR" sz="13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953531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42875" y="768350"/>
            <a:ext cx="6815138" cy="3833813"/>
          </a:xfrm>
          <a:prstGeom prst="rect">
            <a:avLst/>
          </a:prstGeom>
        </p:spPr>
      </p:sp>
      <p:sp>
        <p:nvSpPr>
          <p:cNvPr id="322" name="PlaceHolder 2"/>
          <p:cNvSpPr>
            <a:spLocks noGrp="1"/>
          </p:cNvSpPr>
          <p:nvPr>
            <p:ph type="body"/>
          </p:nvPr>
        </p:nvSpPr>
        <p:spPr>
          <a:xfrm>
            <a:off x="710280" y="4861440"/>
            <a:ext cx="5679720" cy="4601880"/>
          </a:xfrm>
          <a:prstGeom prst="rect">
            <a:avLst/>
          </a:prstGeom>
        </p:spPr>
        <p:txBody>
          <a:bodyPr lIns="99000" tIns="49680" rIns="99000" bIns="4968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323" name="CustomShape 3"/>
          <p:cNvSpPr/>
          <p:nvPr/>
        </p:nvSpPr>
        <p:spPr>
          <a:xfrm>
            <a:off x="4024080" y="9721080"/>
            <a:ext cx="3074760" cy="507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49680" rIns="99000" bIns="49680" anchor="b">
            <a:noAutofit/>
          </a:bodyPr>
          <a:lstStyle/>
          <a:p>
            <a:pPr algn="r">
              <a:lnSpc>
                <a:spcPct val="100000"/>
              </a:lnSpc>
            </a:pPr>
            <a:fld id="{31FDC203-228E-45FB-8E2F-1889A6A08A73}" type="slidenum">
              <a:rPr lang="pt-BR" sz="1300" b="0" strike="noStrike" spc="-1">
                <a:solidFill>
                  <a:srgbClr val="000000"/>
                </a:solidFill>
                <a:latin typeface="Arial"/>
                <a:ea typeface="+mn-ea"/>
              </a:rPr>
              <a:t>14</a:t>
            </a:fld>
            <a:endParaRPr lang="pt-BR" sz="13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184596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42875" y="768350"/>
            <a:ext cx="6815138" cy="3833813"/>
          </a:xfrm>
          <a:prstGeom prst="rect">
            <a:avLst/>
          </a:prstGeom>
        </p:spPr>
      </p:sp>
      <p:sp>
        <p:nvSpPr>
          <p:cNvPr id="298" name="PlaceHolder 2"/>
          <p:cNvSpPr>
            <a:spLocks noGrp="1"/>
          </p:cNvSpPr>
          <p:nvPr>
            <p:ph type="body"/>
          </p:nvPr>
        </p:nvSpPr>
        <p:spPr>
          <a:xfrm>
            <a:off x="710280" y="4861440"/>
            <a:ext cx="5679720" cy="4601880"/>
          </a:xfrm>
          <a:prstGeom prst="rect">
            <a:avLst/>
          </a:prstGeom>
        </p:spPr>
        <p:txBody>
          <a:bodyPr lIns="99000" tIns="49680" rIns="99000" bIns="4968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299" name="CustomShape 3"/>
          <p:cNvSpPr/>
          <p:nvPr/>
        </p:nvSpPr>
        <p:spPr>
          <a:xfrm>
            <a:off x="4024080" y="9721080"/>
            <a:ext cx="3074760" cy="507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49680" rIns="99000" bIns="49680" anchor="b">
            <a:noAutofit/>
          </a:bodyPr>
          <a:lstStyle/>
          <a:p>
            <a:pPr algn="r">
              <a:lnSpc>
                <a:spcPct val="100000"/>
              </a:lnSpc>
            </a:pPr>
            <a:fld id="{33FDEB43-D00B-4B0A-A30D-61AD74B666B7}" type="slidenum">
              <a:rPr lang="pt-BR" sz="1300" b="0" strike="noStrike" spc="-1">
                <a:solidFill>
                  <a:srgbClr val="000000"/>
                </a:solidFill>
                <a:latin typeface="Arial"/>
                <a:ea typeface="+mn-ea"/>
              </a:rPr>
              <a:t>3</a:t>
            </a:fld>
            <a:endParaRPr lang="pt-BR" sz="13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42875" y="768350"/>
            <a:ext cx="6815138" cy="3833813"/>
          </a:xfrm>
          <a:prstGeom prst="rect">
            <a:avLst/>
          </a:prstGeom>
        </p:spPr>
      </p:sp>
      <p:sp>
        <p:nvSpPr>
          <p:cNvPr id="301" name="PlaceHolder 2"/>
          <p:cNvSpPr>
            <a:spLocks noGrp="1"/>
          </p:cNvSpPr>
          <p:nvPr>
            <p:ph type="body"/>
          </p:nvPr>
        </p:nvSpPr>
        <p:spPr>
          <a:xfrm>
            <a:off x="710280" y="4861440"/>
            <a:ext cx="5679720" cy="4601880"/>
          </a:xfrm>
          <a:prstGeom prst="rect">
            <a:avLst/>
          </a:prstGeom>
        </p:spPr>
        <p:txBody>
          <a:bodyPr lIns="99000" tIns="49680" rIns="99000" bIns="4968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302" name="CustomShape 3"/>
          <p:cNvSpPr/>
          <p:nvPr/>
        </p:nvSpPr>
        <p:spPr>
          <a:xfrm>
            <a:off x="4024080" y="9721080"/>
            <a:ext cx="3074760" cy="507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49680" rIns="99000" bIns="49680" anchor="b">
            <a:noAutofit/>
          </a:bodyPr>
          <a:lstStyle/>
          <a:p>
            <a:pPr algn="r">
              <a:lnSpc>
                <a:spcPct val="100000"/>
              </a:lnSpc>
            </a:pPr>
            <a:fld id="{730211E1-B9CA-48C3-8EDC-E5D683D43EA3}" type="slidenum">
              <a:rPr lang="pt-BR" sz="1300" b="0" strike="noStrike" spc="-1">
                <a:solidFill>
                  <a:srgbClr val="000000"/>
                </a:solidFill>
                <a:latin typeface="Arial"/>
                <a:ea typeface="+mn-ea"/>
              </a:rPr>
              <a:t>4</a:t>
            </a:fld>
            <a:endParaRPr lang="pt-BR" sz="13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42875" y="768350"/>
            <a:ext cx="6815138" cy="3833813"/>
          </a:xfrm>
          <a:prstGeom prst="rect">
            <a:avLst/>
          </a:prstGeom>
        </p:spPr>
      </p:sp>
      <p:sp>
        <p:nvSpPr>
          <p:cNvPr id="304" name="PlaceHolder 2"/>
          <p:cNvSpPr>
            <a:spLocks noGrp="1"/>
          </p:cNvSpPr>
          <p:nvPr>
            <p:ph type="body"/>
          </p:nvPr>
        </p:nvSpPr>
        <p:spPr>
          <a:xfrm>
            <a:off x="710280" y="4861440"/>
            <a:ext cx="5679720" cy="4601880"/>
          </a:xfrm>
          <a:prstGeom prst="rect">
            <a:avLst/>
          </a:prstGeom>
        </p:spPr>
        <p:txBody>
          <a:bodyPr lIns="99000" tIns="49680" rIns="99000" bIns="4968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305" name="CustomShape 3"/>
          <p:cNvSpPr/>
          <p:nvPr/>
        </p:nvSpPr>
        <p:spPr>
          <a:xfrm>
            <a:off x="4024080" y="9721080"/>
            <a:ext cx="3074760" cy="507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49680" rIns="99000" bIns="49680" anchor="b">
            <a:noAutofit/>
          </a:bodyPr>
          <a:lstStyle/>
          <a:p>
            <a:pPr algn="r">
              <a:lnSpc>
                <a:spcPct val="100000"/>
              </a:lnSpc>
            </a:pPr>
            <a:fld id="{7E4BEB4C-3410-4AD3-9E30-99A02229F8EE}" type="slidenum">
              <a:rPr lang="pt-BR" sz="1300" b="0" strike="noStrike" spc="-1">
                <a:solidFill>
                  <a:srgbClr val="000000"/>
                </a:solidFill>
                <a:latin typeface="Arial"/>
                <a:ea typeface="+mn-ea"/>
              </a:rPr>
              <a:t>5</a:t>
            </a:fld>
            <a:endParaRPr lang="pt-BR" sz="13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42875" y="768350"/>
            <a:ext cx="6815138" cy="3833813"/>
          </a:xfrm>
          <a:prstGeom prst="rect">
            <a:avLst/>
          </a:prstGeom>
        </p:spPr>
      </p:sp>
      <p:sp>
        <p:nvSpPr>
          <p:cNvPr id="307" name="PlaceHolder 2"/>
          <p:cNvSpPr>
            <a:spLocks noGrp="1"/>
          </p:cNvSpPr>
          <p:nvPr>
            <p:ph type="body"/>
          </p:nvPr>
        </p:nvSpPr>
        <p:spPr>
          <a:xfrm>
            <a:off x="710280" y="4861440"/>
            <a:ext cx="5679720" cy="4601880"/>
          </a:xfrm>
          <a:prstGeom prst="rect">
            <a:avLst/>
          </a:prstGeom>
        </p:spPr>
        <p:txBody>
          <a:bodyPr lIns="99000" tIns="49680" rIns="99000" bIns="4968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308" name="CustomShape 3"/>
          <p:cNvSpPr/>
          <p:nvPr/>
        </p:nvSpPr>
        <p:spPr>
          <a:xfrm>
            <a:off x="4024080" y="9721080"/>
            <a:ext cx="3074760" cy="507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49680" rIns="99000" bIns="49680" anchor="b">
            <a:noAutofit/>
          </a:bodyPr>
          <a:lstStyle/>
          <a:p>
            <a:pPr algn="r">
              <a:lnSpc>
                <a:spcPct val="100000"/>
              </a:lnSpc>
            </a:pPr>
            <a:fld id="{1E5076F8-861E-47B7-AB01-722490B9BFE9}" type="slidenum">
              <a:rPr lang="pt-BR" sz="1300" b="0" strike="noStrike" spc="-1">
                <a:solidFill>
                  <a:srgbClr val="000000"/>
                </a:solidFill>
                <a:latin typeface="Arial"/>
                <a:ea typeface="+mn-ea"/>
              </a:rPr>
              <a:t>6</a:t>
            </a:fld>
            <a:endParaRPr lang="pt-BR" sz="13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42875" y="768350"/>
            <a:ext cx="6815138" cy="3833813"/>
          </a:xfrm>
          <a:prstGeom prst="rect">
            <a:avLst/>
          </a:prstGeom>
        </p:spPr>
      </p:sp>
      <p:sp>
        <p:nvSpPr>
          <p:cNvPr id="310" name="PlaceHolder 2"/>
          <p:cNvSpPr>
            <a:spLocks noGrp="1"/>
          </p:cNvSpPr>
          <p:nvPr>
            <p:ph type="body"/>
          </p:nvPr>
        </p:nvSpPr>
        <p:spPr>
          <a:xfrm>
            <a:off x="710280" y="4861440"/>
            <a:ext cx="5679720" cy="4601880"/>
          </a:xfrm>
          <a:prstGeom prst="rect">
            <a:avLst/>
          </a:prstGeom>
        </p:spPr>
        <p:txBody>
          <a:bodyPr lIns="99000" tIns="49680" rIns="99000" bIns="4968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311" name="CustomShape 3"/>
          <p:cNvSpPr/>
          <p:nvPr/>
        </p:nvSpPr>
        <p:spPr>
          <a:xfrm>
            <a:off x="4024080" y="9721080"/>
            <a:ext cx="3074760" cy="507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49680" rIns="99000" bIns="49680" anchor="b">
            <a:noAutofit/>
          </a:bodyPr>
          <a:lstStyle/>
          <a:p>
            <a:pPr algn="r">
              <a:lnSpc>
                <a:spcPct val="100000"/>
              </a:lnSpc>
            </a:pPr>
            <a:fld id="{25344B20-ED03-4BAC-993C-251F2A338936}" type="slidenum">
              <a:rPr lang="pt-BR" sz="1300" b="0" strike="noStrike" spc="-1">
                <a:solidFill>
                  <a:srgbClr val="000000"/>
                </a:solidFill>
                <a:latin typeface="Arial"/>
                <a:ea typeface="+mn-ea"/>
              </a:rPr>
              <a:t>7</a:t>
            </a:fld>
            <a:endParaRPr lang="pt-BR" sz="13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42875" y="768350"/>
            <a:ext cx="6815138" cy="3833813"/>
          </a:xfrm>
          <a:prstGeom prst="rect">
            <a:avLst/>
          </a:prstGeom>
        </p:spPr>
      </p:sp>
      <p:sp>
        <p:nvSpPr>
          <p:cNvPr id="313" name="PlaceHolder 2"/>
          <p:cNvSpPr>
            <a:spLocks noGrp="1"/>
          </p:cNvSpPr>
          <p:nvPr>
            <p:ph type="body"/>
          </p:nvPr>
        </p:nvSpPr>
        <p:spPr>
          <a:xfrm>
            <a:off x="710280" y="4861440"/>
            <a:ext cx="5679720" cy="4601880"/>
          </a:xfrm>
          <a:prstGeom prst="rect">
            <a:avLst/>
          </a:prstGeom>
        </p:spPr>
        <p:txBody>
          <a:bodyPr lIns="99000" tIns="49680" rIns="99000" bIns="4968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314" name="CustomShape 3"/>
          <p:cNvSpPr/>
          <p:nvPr/>
        </p:nvSpPr>
        <p:spPr>
          <a:xfrm>
            <a:off x="4024080" y="9721080"/>
            <a:ext cx="3074760" cy="507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49680" rIns="99000" bIns="49680" anchor="b">
            <a:noAutofit/>
          </a:bodyPr>
          <a:lstStyle/>
          <a:p>
            <a:pPr algn="r">
              <a:lnSpc>
                <a:spcPct val="100000"/>
              </a:lnSpc>
            </a:pPr>
            <a:fld id="{5521ACE5-A483-4EED-971E-34913EDCCD20}" type="slidenum">
              <a:rPr lang="pt-BR" sz="1300" b="0" strike="noStrike" spc="-1">
                <a:solidFill>
                  <a:srgbClr val="000000"/>
                </a:solidFill>
                <a:latin typeface="Arial"/>
                <a:ea typeface="+mn-ea"/>
              </a:rPr>
              <a:t>8</a:t>
            </a:fld>
            <a:endParaRPr lang="pt-BR" sz="13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42875" y="768350"/>
            <a:ext cx="6815138" cy="3833813"/>
          </a:xfrm>
          <a:prstGeom prst="rect">
            <a:avLst/>
          </a:prstGeom>
        </p:spPr>
      </p:sp>
      <p:sp>
        <p:nvSpPr>
          <p:cNvPr id="316" name="PlaceHolder 2"/>
          <p:cNvSpPr>
            <a:spLocks noGrp="1"/>
          </p:cNvSpPr>
          <p:nvPr>
            <p:ph type="body"/>
          </p:nvPr>
        </p:nvSpPr>
        <p:spPr>
          <a:xfrm>
            <a:off x="710280" y="4861440"/>
            <a:ext cx="5679720" cy="4601880"/>
          </a:xfrm>
          <a:prstGeom prst="rect">
            <a:avLst/>
          </a:prstGeom>
        </p:spPr>
        <p:txBody>
          <a:bodyPr lIns="99000" tIns="49680" rIns="99000" bIns="4968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317" name="CustomShape 3"/>
          <p:cNvSpPr/>
          <p:nvPr/>
        </p:nvSpPr>
        <p:spPr>
          <a:xfrm>
            <a:off x="4024080" y="9721080"/>
            <a:ext cx="3074760" cy="507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49680" rIns="99000" bIns="49680" anchor="b">
            <a:noAutofit/>
          </a:bodyPr>
          <a:lstStyle/>
          <a:p>
            <a:pPr algn="r">
              <a:lnSpc>
                <a:spcPct val="100000"/>
              </a:lnSpc>
            </a:pPr>
            <a:fld id="{D93080CE-70C9-45DE-9593-080FC3CEF2A7}" type="slidenum">
              <a:rPr lang="pt-BR" sz="1300" b="0" strike="noStrike" spc="-1">
                <a:solidFill>
                  <a:srgbClr val="000000"/>
                </a:solidFill>
                <a:latin typeface="Arial"/>
                <a:ea typeface="+mn-ea"/>
              </a:rPr>
              <a:t>9</a:t>
            </a:fld>
            <a:endParaRPr lang="pt-BR" sz="13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42875" y="768350"/>
            <a:ext cx="6815138" cy="3833813"/>
          </a:xfrm>
          <a:prstGeom prst="rect">
            <a:avLst/>
          </a:prstGeom>
        </p:spPr>
      </p:sp>
      <p:sp>
        <p:nvSpPr>
          <p:cNvPr id="319" name="PlaceHolder 2"/>
          <p:cNvSpPr>
            <a:spLocks noGrp="1"/>
          </p:cNvSpPr>
          <p:nvPr>
            <p:ph type="body"/>
          </p:nvPr>
        </p:nvSpPr>
        <p:spPr>
          <a:xfrm>
            <a:off x="710280" y="4861440"/>
            <a:ext cx="5679720" cy="4601880"/>
          </a:xfrm>
          <a:prstGeom prst="rect">
            <a:avLst/>
          </a:prstGeom>
        </p:spPr>
        <p:txBody>
          <a:bodyPr lIns="99000" tIns="49680" rIns="99000" bIns="4968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320" name="CustomShape 3"/>
          <p:cNvSpPr/>
          <p:nvPr/>
        </p:nvSpPr>
        <p:spPr>
          <a:xfrm>
            <a:off x="4024080" y="9721080"/>
            <a:ext cx="3074760" cy="507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49680" rIns="99000" bIns="49680" anchor="b">
            <a:noAutofit/>
          </a:bodyPr>
          <a:lstStyle/>
          <a:p>
            <a:pPr algn="r">
              <a:lnSpc>
                <a:spcPct val="100000"/>
              </a:lnSpc>
            </a:pPr>
            <a:fld id="{CFF41F74-665E-4A88-9499-5CC50A8275B2}" type="slidenum">
              <a:rPr lang="pt-BR" sz="1300" b="0" strike="noStrike" spc="-1">
                <a:solidFill>
                  <a:srgbClr val="000000"/>
                </a:solidFill>
                <a:latin typeface="Arial"/>
                <a:ea typeface="+mn-ea"/>
              </a:rPr>
              <a:t>10</a:t>
            </a:fld>
            <a:endParaRPr lang="pt-BR" sz="13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1209816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72120" y="4059720"/>
            <a:ext cx="1209816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72120" y="405972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6871320" y="405972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3895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4762440" y="1769040"/>
            <a:ext cx="3895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8852760" y="1769040"/>
            <a:ext cx="3895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672120" y="4059720"/>
            <a:ext cx="3895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 type="body"/>
          </p:nvPr>
        </p:nvSpPr>
        <p:spPr>
          <a:xfrm>
            <a:off x="4762440" y="4059720"/>
            <a:ext cx="3895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 type="body"/>
          </p:nvPr>
        </p:nvSpPr>
        <p:spPr>
          <a:xfrm>
            <a:off x="8852760" y="4059720"/>
            <a:ext cx="3895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672120" y="1769040"/>
            <a:ext cx="12098160" cy="438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1209816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672120" y="301680"/>
            <a:ext cx="12098160" cy="585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72120" y="405972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672120" y="1769040"/>
            <a:ext cx="12098160" cy="438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6871320" y="405972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672120" y="4059720"/>
            <a:ext cx="1209816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1209816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672120" y="4059720"/>
            <a:ext cx="1209816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72120" y="405972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6871320" y="405972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3895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4762440" y="1769040"/>
            <a:ext cx="3895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8852760" y="1769040"/>
            <a:ext cx="3895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672120" y="4059720"/>
            <a:ext cx="3895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84" name="PlaceHolder 6"/>
          <p:cNvSpPr>
            <a:spLocks noGrp="1"/>
          </p:cNvSpPr>
          <p:nvPr>
            <p:ph type="body"/>
          </p:nvPr>
        </p:nvSpPr>
        <p:spPr>
          <a:xfrm>
            <a:off x="4762440" y="4059720"/>
            <a:ext cx="3895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85" name="PlaceHolder 7"/>
          <p:cNvSpPr>
            <a:spLocks noGrp="1"/>
          </p:cNvSpPr>
          <p:nvPr>
            <p:ph type="body"/>
          </p:nvPr>
        </p:nvSpPr>
        <p:spPr>
          <a:xfrm>
            <a:off x="8852760" y="4059720"/>
            <a:ext cx="3895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subTitle"/>
          </p:nvPr>
        </p:nvSpPr>
        <p:spPr>
          <a:xfrm>
            <a:off x="672120" y="1769040"/>
            <a:ext cx="12098160" cy="438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1209816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1209816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subTitle"/>
          </p:nvPr>
        </p:nvSpPr>
        <p:spPr>
          <a:xfrm>
            <a:off x="672120" y="301680"/>
            <a:ext cx="12098160" cy="585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672120" y="405972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6871320" y="405972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672120" y="4059720"/>
            <a:ext cx="1209816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1209816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672120" y="4059720"/>
            <a:ext cx="1209816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672120" y="405972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 type="body"/>
          </p:nvPr>
        </p:nvSpPr>
        <p:spPr>
          <a:xfrm>
            <a:off x="6871320" y="405972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3895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4762440" y="1769040"/>
            <a:ext cx="3895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8852760" y="1769040"/>
            <a:ext cx="3895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 type="body"/>
          </p:nvPr>
        </p:nvSpPr>
        <p:spPr>
          <a:xfrm>
            <a:off x="672120" y="4059720"/>
            <a:ext cx="3895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22" name="PlaceHolder 6"/>
          <p:cNvSpPr>
            <a:spLocks noGrp="1"/>
          </p:cNvSpPr>
          <p:nvPr>
            <p:ph type="body"/>
          </p:nvPr>
        </p:nvSpPr>
        <p:spPr>
          <a:xfrm>
            <a:off x="4762440" y="4059720"/>
            <a:ext cx="3895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23" name="PlaceHolder 7"/>
          <p:cNvSpPr>
            <a:spLocks noGrp="1"/>
          </p:cNvSpPr>
          <p:nvPr>
            <p:ph type="body"/>
          </p:nvPr>
        </p:nvSpPr>
        <p:spPr>
          <a:xfrm>
            <a:off x="8852760" y="4059720"/>
            <a:ext cx="3895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672120" y="301680"/>
            <a:ext cx="12098160" cy="585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72120" y="405972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871320" y="405972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672120" y="4059720"/>
            <a:ext cx="1209816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stomShape 1"/>
          <p:cNvSpPr/>
          <p:nvPr/>
        </p:nvSpPr>
        <p:spPr>
          <a:xfrm>
            <a:off x="0" y="157320"/>
            <a:ext cx="4790160" cy="7400520"/>
          </a:xfrm>
          <a:custGeom>
            <a:avLst/>
            <a:gdLst/>
            <a:ahLst/>
            <a:cxnLst/>
            <a:rect l="l" t="t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53746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" name="CustomShape 2"/>
          <p:cNvSpPr/>
          <p:nvPr/>
        </p:nvSpPr>
        <p:spPr>
          <a:xfrm>
            <a:off x="8655120" y="0"/>
            <a:ext cx="4784040" cy="6309720"/>
          </a:xfrm>
          <a:custGeom>
            <a:avLst/>
            <a:gdLst/>
            <a:ahLst/>
            <a:cxnLst/>
            <a:rect l="l" t="t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53746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0" y="3408480"/>
            <a:ext cx="3907800" cy="4149360"/>
          </a:xfrm>
          <a:custGeom>
            <a:avLst/>
            <a:gdLst/>
            <a:ahLst/>
            <a:cxnLst/>
            <a:rect l="l" t="t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53746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3031560" y="3630600"/>
            <a:ext cx="1101960" cy="2496600"/>
          </a:xfrm>
          <a:custGeom>
            <a:avLst/>
            <a:gdLst/>
            <a:ahLst/>
            <a:cxnLst/>
            <a:rect l="l" t="t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" name="CustomShape 5"/>
          <p:cNvSpPr/>
          <p:nvPr/>
        </p:nvSpPr>
        <p:spPr>
          <a:xfrm>
            <a:off x="8856720" y="1057320"/>
            <a:ext cx="1098000" cy="2484000"/>
          </a:xfrm>
          <a:custGeom>
            <a:avLst/>
            <a:gdLst/>
            <a:ahLst/>
            <a:cxnLst/>
            <a:rect l="l" t="t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5" name="Imagem 8"/>
          <p:cNvPicPr/>
          <p:nvPr/>
        </p:nvPicPr>
        <p:blipFill>
          <a:blip r:embed="rId14"/>
          <a:stretch/>
        </p:blipFill>
        <p:spPr>
          <a:xfrm>
            <a:off x="4002840" y="2990520"/>
            <a:ext cx="5433480" cy="1608120"/>
          </a:xfrm>
          <a:prstGeom prst="rect">
            <a:avLst/>
          </a:prstGeom>
          <a:ln>
            <a:noFill/>
          </a:ln>
        </p:spPr>
      </p:pic>
      <p:sp>
        <p:nvSpPr>
          <p:cNvPr id="6" name="PlaceHolder 6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pt-BR" sz="4400" b="0" strike="noStrike" spc="-1">
                <a:latin typeface="Arial"/>
              </a:rPr>
              <a:t>Clique para editar o formato do texto do título</a:t>
            </a:r>
          </a:p>
        </p:txBody>
      </p:sp>
      <p:sp>
        <p:nvSpPr>
          <p:cNvPr id="7" name="PlaceHolder 7"/>
          <p:cNvSpPr>
            <a:spLocks noGrp="1"/>
          </p:cNvSpPr>
          <p:nvPr>
            <p:ph type="body"/>
          </p:nvPr>
        </p:nvSpPr>
        <p:spPr>
          <a:xfrm>
            <a:off x="672120" y="1769040"/>
            <a:ext cx="1209816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latin typeface="Arial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latin typeface="Arial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latin typeface="Arial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0" y="0"/>
            <a:ext cx="13439520" cy="7557840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" name="CustomShape 2"/>
          <p:cNvSpPr/>
          <p:nvPr/>
        </p:nvSpPr>
        <p:spPr>
          <a:xfrm>
            <a:off x="-10080" y="0"/>
            <a:ext cx="7995240" cy="7557840"/>
          </a:xfrm>
          <a:custGeom>
            <a:avLst/>
            <a:gdLst/>
            <a:ahLst/>
            <a:cxnLst/>
            <a:rect l="l" t="t" r="r" b="b"/>
            <a:pathLst>
              <a:path w="16031" h="19052">
                <a:moveTo>
                  <a:pt x="15896" y="16936"/>
                </a:moveTo>
                <a:lnTo>
                  <a:pt x="15891" y="16924"/>
                </a:lnTo>
                <a:lnTo>
                  <a:pt x="15885" y="16911"/>
                </a:lnTo>
                <a:lnTo>
                  <a:pt x="15877" y="16900"/>
                </a:lnTo>
                <a:lnTo>
                  <a:pt x="15870" y="16890"/>
                </a:lnTo>
                <a:lnTo>
                  <a:pt x="15853" y="16870"/>
                </a:lnTo>
                <a:lnTo>
                  <a:pt x="15832" y="16843"/>
                </a:lnTo>
                <a:lnTo>
                  <a:pt x="15808" y="16814"/>
                </a:lnTo>
                <a:lnTo>
                  <a:pt x="15783" y="16784"/>
                </a:lnTo>
                <a:lnTo>
                  <a:pt x="15759" y="16755"/>
                </a:lnTo>
                <a:lnTo>
                  <a:pt x="15736" y="16727"/>
                </a:lnTo>
                <a:lnTo>
                  <a:pt x="15717" y="16705"/>
                </a:lnTo>
                <a:lnTo>
                  <a:pt x="15705" y="16690"/>
                </a:lnTo>
                <a:lnTo>
                  <a:pt x="10714" y="2052"/>
                </a:lnTo>
                <a:lnTo>
                  <a:pt x="10714" y="2031"/>
                </a:lnTo>
                <a:lnTo>
                  <a:pt x="10717" y="2004"/>
                </a:lnTo>
                <a:lnTo>
                  <a:pt x="10718" y="1972"/>
                </a:lnTo>
                <a:lnTo>
                  <a:pt x="10719" y="1937"/>
                </a:lnTo>
                <a:lnTo>
                  <a:pt x="10721" y="1901"/>
                </a:lnTo>
                <a:lnTo>
                  <a:pt x="10723" y="1867"/>
                </a:lnTo>
                <a:lnTo>
                  <a:pt x="10724" y="1837"/>
                </a:lnTo>
                <a:lnTo>
                  <a:pt x="10726" y="1811"/>
                </a:lnTo>
                <a:lnTo>
                  <a:pt x="10726" y="1796"/>
                </a:lnTo>
                <a:lnTo>
                  <a:pt x="10726" y="1781"/>
                </a:lnTo>
                <a:lnTo>
                  <a:pt x="10723" y="1766"/>
                </a:lnTo>
                <a:lnTo>
                  <a:pt x="10719" y="1751"/>
                </a:lnTo>
                <a:lnTo>
                  <a:pt x="10697" y="1687"/>
                </a:lnTo>
                <a:lnTo>
                  <a:pt x="10674" y="1624"/>
                </a:lnTo>
                <a:lnTo>
                  <a:pt x="10650" y="1561"/>
                </a:lnTo>
                <a:lnTo>
                  <a:pt x="10625" y="1498"/>
                </a:lnTo>
                <a:lnTo>
                  <a:pt x="10600" y="1437"/>
                </a:lnTo>
                <a:lnTo>
                  <a:pt x="10573" y="1376"/>
                </a:lnTo>
                <a:lnTo>
                  <a:pt x="10547" y="1314"/>
                </a:lnTo>
                <a:lnTo>
                  <a:pt x="10519" y="1255"/>
                </a:lnTo>
                <a:lnTo>
                  <a:pt x="10490" y="1195"/>
                </a:lnTo>
                <a:lnTo>
                  <a:pt x="10462" y="1137"/>
                </a:lnTo>
                <a:lnTo>
                  <a:pt x="10433" y="1078"/>
                </a:lnTo>
                <a:lnTo>
                  <a:pt x="10401" y="1020"/>
                </a:lnTo>
                <a:lnTo>
                  <a:pt x="10370" y="964"/>
                </a:lnTo>
                <a:lnTo>
                  <a:pt x="10338" y="907"/>
                </a:lnTo>
                <a:lnTo>
                  <a:pt x="10306" y="852"/>
                </a:lnTo>
                <a:lnTo>
                  <a:pt x="10272" y="796"/>
                </a:lnTo>
                <a:lnTo>
                  <a:pt x="10238" y="741"/>
                </a:lnTo>
                <a:lnTo>
                  <a:pt x="10202" y="687"/>
                </a:lnTo>
                <a:lnTo>
                  <a:pt x="10167" y="634"/>
                </a:lnTo>
                <a:lnTo>
                  <a:pt x="10131" y="581"/>
                </a:lnTo>
                <a:lnTo>
                  <a:pt x="10093" y="528"/>
                </a:lnTo>
                <a:lnTo>
                  <a:pt x="10055" y="477"/>
                </a:lnTo>
                <a:lnTo>
                  <a:pt x="10017" y="426"/>
                </a:lnTo>
                <a:lnTo>
                  <a:pt x="9977" y="376"/>
                </a:lnTo>
                <a:lnTo>
                  <a:pt x="9938" y="327"/>
                </a:lnTo>
                <a:lnTo>
                  <a:pt x="9897" y="278"/>
                </a:lnTo>
                <a:lnTo>
                  <a:pt x="9856" y="230"/>
                </a:lnTo>
                <a:lnTo>
                  <a:pt x="9814" y="182"/>
                </a:lnTo>
                <a:lnTo>
                  <a:pt x="9771" y="136"/>
                </a:lnTo>
                <a:lnTo>
                  <a:pt x="9728" y="89"/>
                </a:lnTo>
                <a:lnTo>
                  <a:pt x="9684" y="44"/>
                </a:lnTo>
                <a:lnTo>
                  <a:pt x="9640" y="0"/>
                </a:lnTo>
                <a:lnTo>
                  <a:pt x="9198" y="0"/>
                </a:lnTo>
                <a:lnTo>
                  <a:pt x="9251" y="45"/>
                </a:lnTo>
                <a:lnTo>
                  <a:pt x="9303" y="92"/>
                </a:lnTo>
                <a:lnTo>
                  <a:pt x="9354" y="138"/>
                </a:lnTo>
                <a:lnTo>
                  <a:pt x="9405" y="186"/>
                </a:lnTo>
                <a:lnTo>
                  <a:pt x="9454" y="235"/>
                </a:lnTo>
                <a:lnTo>
                  <a:pt x="9503" y="286"/>
                </a:lnTo>
                <a:lnTo>
                  <a:pt x="9551" y="336"/>
                </a:lnTo>
                <a:lnTo>
                  <a:pt x="9599" y="387"/>
                </a:lnTo>
                <a:lnTo>
                  <a:pt x="9644" y="439"/>
                </a:lnTo>
                <a:lnTo>
                  <a:pt x="9689" y="492"/>
                </a:lnTo>
                <a:lnTo>
                  <a:pt x="9734" y="546"/>
                </a:lnTo>
                <a:lnTo>
                  <a:pt x="9778" y="601"/>
                </a:lnTo>
                <a:lnTo>
                  <a:pt x="9821" y="657"/>
                </a:lnTo>
                <a:lnTo>
                  <a:pt x="9863" y="713"/>
                </a:lnTo>
                <a:lnTo>
                  <a:pt x="9903" y="770"/>
                </a:lnTo>
                <a:lnTo>
                  <a:pt x="9943" y="828"/>
                </a:lnTo>
                <a:lnTo>
                  <a:pt x="9982" y="886"/>
                </a:lnTo>
                <a:lnTo>
                  <a:pt x="10021" y="945"/>
                </a:lnTo>
                <a:lnTo>
                  <a:pt x="10058" y="1005"/>
                </a:lnTo>
                <a:lnTo>
                  <a:pt x="10094" y="1065"/>
                </a:lnTo>
                <a:lnTo>
                  <a:pt x="10129" y="1127"/>
                </a:lnTo>
                <a:lnTo>
                  <a:pt x="10163" y="1189"/>
                </a:lnTo>
                <a:lnTo>
                  <a:pt x="10197" y="1252"/>
                </a:lnTo>
                <a:lnTo>
                  <a:pt x="10229" y="1314"/>
                </a:lnTo>
                <a:lnTo>
                  <a:pt x="10260" y="1379"/>
                </a:lnTo>
                <a:lnTo>
                  <a:pt x="10290" y="1444"/>
                </a:lnTo>
                <a:lnTo>
                  <a:pt x="10319" y="1508"/>
                </a:lnTo>
                <a:lnTo>
                  <a:pt x="10348" y="1575"/>
                </a:lnTo>
                <a:lnTo>
                  <a:pt x="10375" y="1640"/>
                </a:lnTo>
                <a:lnTo>
                  <a:pt x="10401" y="1708"/>
                </a:lnTo>
                <a:lnTo>
                  <a:pt x="10426" y="1775"/>
                </a:lnTo>
                <a:lnTo>
                  <a:pt x="10450" y="1843"/>
                </a:lnTo>
                <a:lnTo>
                  <a:pt x="10455" y="1855"/>
                </a:lnTo>
                <a:lnTo>
                  <a:pt x="10462" y="1868"/>
                </a:lnTo>
                <a:lnTo>
                  <a:pt x="10468" y="1879"/>
                </a:lnTo>
                <a:lnTo>
                  <a:pt x="10477" y="1889"/>
                </a:lnTo>
                <a:lnTo>
                  <a:pt x="10513" y="1933"/>
                </a:lnTo>
                <a:lnTo>
                  <a:pt x="10561" y="1989"/>
                </a:lnTo>
                <a:lnTo>
                  <a:pt x="10606" y="2042"/>
                </a:lnTo>
                <a:lnTo>
                  <a:pt x="10636" y="2076"/>
                </a:lnTo>
                <a:lnTo>
                  <a:pt x="15629" y="16722"/>
                </a:lnTo>
                <a:lnTo>
                  <a:pt x="15628" y="16746"/>
                </a:lnTo>
                <a:lnTo>
                  <a:pt x="15627" y="16776"/>
                </a:lnTo>
                <a:lnTo>
                  <a:pt x="15626" y="16812"/>
                </a:lnTo>
                <a:lnTo>
                  <a:pt x="15624" y="16848"/>
                </a:lnTo>
                <a:lnTo>
                  <a:pt x="15623" y="16886"/>
                </a:lnTo>
                <a:lnTo>
                  <a:pt x="15622" y="16922"/>
                </a:lnTo>
                <a:lnTo>
                  <a:pt x="15621" y="16954"/>
                </a:lnTo>
                <a:lnTo>
                  <a:pt x="15619" y="16978"/>
                </a:lnTo>
                <a:lnTo>
                  <a:pt x="15619" y="16990"/>
                </a:lnTo>
                <a:lnTo>
                  <a:pt x="15621" y="17003"/>
                </a:lnTo>
                <a:lnTo>
                  <a:pt x="15623" y="17015"/>
                </a:lnTo>
                <a:lnTo>
                  <a:pt x="15627" y="17028"/>
                </a:lnTo>
                <a:lnTo>
                  <a:pt x="15647" y="17091"/>
                </a:lnTo>
                <a:lnTo>
                  <a:pt x="15666" y="17155"/>
                </a:lnTo>
                <a:lnTo>
                  <a:pt x="15682" y="17218"/>
                </a:lnTo>
                <a:lnTo>
                  <a:pt x="15697" y="17282"/>
                </a:lnTo>
                <a:lnTo>
                  <a:pt x="15710" y="17346"/>
                </a:lnTo>
                <a:lnTo>
                  <a:pt x="15720" y="17410"/>
                </a:lnTo>
                <a:lnTo>
                  <a:pt x="15730" y="17475"/>
                </a:lnTo>
                <a:lnTo>
                  <a:pt x="15736" y="17540"/>
                </a:lnTo>
                <a:lnTo>
                  <a:pt x="15741" y="17604"/>
                </a:lnTo>
                <a:lnTo>
                  <a:pt x="15744" y="17668"/>
                </a:lnTo>
                <a:lnTo>
                  <a:pt x="15745" y="17732"/>
                </a:lnTo>
                <a:lnTo>
                  <a:pt x="15745" y="17797"/>
                </a:lnTo>
                <a:lnTo>
                  <a:pt x="15743" y="17860"/>
                </a:lnTo>
                <a:lnTo>
                  <a:pt x="15738" y="17924"/>
                </a:lnTo>
                <a:lnTo>
                  <a:pt x="15731" y="17988"/>
                </a:lnTo>
                <a:lnTo>
                  <a:pt x="15722" y="18051"/>
                </a:lnTo>
                <a:lnTo>
                  <a:pt x="15712" y="18114"/>
                </a:lnTo>
                <a:lnTo>
                  <a:pt x="15701" y="18177"/>
                </a:lnTo>
                <a:lnTo>
                  <a:pt x="15686" y="18238"/>
                </a:lnTo>
                <a:lnTo>
                  <a:pt x="15671" y="18301"/>
                </a:lnTo>
                <a:lnTo>
                  <a:pt x="15653" y="18361"/>
                </a:lnTo>
                <a:lnTo>
                  <a:pt x="15633" y="18423"/>
                </a:lnTo>
                <a:lnTo>
                  <a:pt x="15612" y="18483"/>
                </a:lnTo>
                <a:lnTo>
                  <a:pt x="15588" y="18544"/>
                </a:lnTo>
                <a:lnTo>
                  <a:pt x="15563" y="18603"/>
                </a:lnTo>
                <a:lnTo>
                  <a:pt x="15536" y="18662"/>
                </a:lnTo>
                <a:lnTo>
                  <a:pt x="15507" y="18721"/>
                </a:lnTo>
                <a:lnTo>
                  <a:pt x="15477" y="18778"/>
                </a:lnTo>
                <a:lnTo>
                  <a:pt x="15444" y="18836"/>
                </a:lnTo>
                <a:lnTo>
                  <a:pt x="15409" y="18892"/>
                </a:lnTo>
                <a:lnTo>
                  <a:pt x="15374" y="18948"/>
                </a:lnTo>
                <a:lnTo>
                  <a:pt x="15335" y="19002"/>
                </a:lnTo>
                <a:lnTo>
                  <a:pt x="15326" y="19014"/>
                </a:lnTo>
                <a:lnTo>
                  <a:pt x="15317" y="19027"/>
                </a:lnTo>
                <a:lnTo>
                  <a:pt x="15309" y="19039"/>
                </a:lnTo>
                <a:lnTo>
                  <a:pt x="15299" y="19052"/>
                </a:lnTo>
                <a:lnTo>
                  <a:pt x="15646" y="19052"/>
                </a:lnTo>
                <a:lnTo>
                  <a:pt x="15682" y="18992"/>
                </a:lnTo>
                <a:lnTo>
                  <a:pt x="15717" y="18931"/>
                </a:lnTo>
                <a:lnTo>
                  <a:pt x="15750" y="18871"/>
                </a:lnTo>
                <a:lnTo>
                  <a:pt x="15782" y="18808"/>
                </a:lnTo>
                <a:lnTo>
                  <a:pt x="15812" y="18746"/>
                </a:lnTo>
                <a:lnTo>
                  <a:pt x="15839" y="18683"/>
                </a:lnTo>
                <a:lnTo>
                  <a:pt x="15865" y="18619"/>
                </a:lnTo>
                <a:lnTo>
                  <a:pt x="15889" y="18555"/>
                </a:lnTo>
                <a:lnTo>
                  <a:pt x="15911" y="18490"/>
                </a:lnTo>
                <a:lnTo>
                  <a:pt x="15931" y="18426"/>
                </a:lnTo>
                <a:lnTo>
                  <a:pt x="15950" y="18359"/>
                </a:lnTo>
                <a:lnTo>
                  <a:pt x="15967" y="18293"/>
                </a:lnTo>
                <a:lnTo>
                  <a:pt x="15982" y="18227"/>
                </a:lnTo>
                <a:lnTo>
                  <a:pt x="15994" y="18160"/>
                </a:lnTo>
                <a:lnTo>
                  <a:pt x="16004" y="18093"/>
                </a:lnTo>
                <a:lnTo>
                  <a:pt x="16014" y="18026"/>
                </a:lnTo>
                <a:lnTo>
                  <a:pt x="16021" y="17958"/>
                </a:lnTo>
                <a:lnTo>
                  <a:pt x="16026" y="17890"/>
                </a:lnTo>
                <a:lnTo>
                  <a:pt x="16029" y="17822"/>
                </a:lnTo>
                <a:lnTo>
                  <a:pt x="16031" y="17754"/>
                </a:lnTo>
                <a:lnTo>
                  <a:pt x="16031" y="17686"/>
                </a:lnTo>
                <a:lnTo>
                  <a:pt x="16028" y="17618"/>
                </a:lnTo>
                <a:lnTo>
                  <a:pt x="16023" y="17549"/>
                </a:lnTo>
                <a:lnTo>
                  <a:pt x="16017" y="17481"/>
                </a:lnTo>
                <a:lnTo>
                  <a:pt x="16008" y="17412"/>
                </a:lnTo>
                <a:lnTo>
                  <a:pt x="15998" y="17344"/>
                </a:lnTo>
                <a:lnTo>
                  <a:pt x="15987" y="17276"/>
                </a:lnTo>
                <a:lnTo>
                  <a:pt x="15972" y="17207"/>
                </a:lnTo>
                <a:lnTo>
                  <a:pt x="15956" y="17139"/>
                </a:lnTo>
                <a:lnTo>
                  <a:pt x="15938" y="17071"/>
                </a:lnTo>
                <a:lnTo>
                  <a:pt x="15917" y="17003"/>
                </a:lnTo>
                <a:lnTo>
                  <a:pt x="15896" y="16936"/>
                </a:lnTo>
                <a:close/>
                <a:moveTo>
                  <a:pt x="0" y="19052"/>
                </a:moveTo>
                <a:lnTo>
                  <a:pt x="4192" y="19052"/>
                </a:lnTo>
                <a:lnTo>
                  <a:pt x="4135" y="19007"/>
                </a:lnTo>
                <a:lnTo>
                  <a:pt x="4078" y="18961"/>
                </a:lnTo>
                <a:lnTo>
                  <a:pt x="4023" y="18915"/>
                </a:lnTo>
                <a:lnTo>
                  <a:pt x="3969" y="18867"/>
                </a:lnTo>
                <a:lnTo>
                  <a:pt x="3916" y="18818"/>
                </a:lnTo>
                <a:lnTo>
                  <a:pt x="3863" y="18768"/>
                </a:lnTo>
                <a:lnTo>
                  <a:pt x="3810" y="18717"/>
                </a:lnTo>
                <a:lnTo>
                  <a:pt x="3760" y="18666"/>
                </a:lnTo>
                <a:lnTo>
                  <a:pt x="3710" y="18613"/>
                </a:lnTo>
                <a:lnTo>
                  <a:pt x="3661" y="18560"/>
                </a:lnTo>
                <a:lnTo>
                  <a:pt x="3613" y="18506"/>
                </a:lnTo>
                <a:lnTo>
                  <a:pt x="3565" y="18451"/>
                </a:lnTo>
                <a:lnTo>
                  <a:pt x="3519" y="18394"/>
                </a:lnTo>
                <a:lnTo>
                  <a:pt x="3473" y="18338"/>
                </a:lnTo>
                <a:lnTo>
                  <a:pt x="3429" y="18280"/>
                </a:lnTo>
                <a:lnTo>
                  <a:pt x="3385" y="18221"/>
                </a:lnTo>
                <a:lnTo>
                  <a:pt x="3344" y="18161"/>
                </a:lnTo>
                <a:lnTo>
                  <a:pt x="3302" y="18101"/>
                </a:lnTo>
                <a:lnTo>
                  <a:pt x="3262" y="18039"/>
                </a:lnTo>
                <a:lnTo>
                  <a:pt x="3222" y="17978"/>
                </a:lnTo>
                <a:lnTo>
                  <a:pt x="3184" y="17915"/>
                </a:lnTo>
                <a:lnTo>
                  <a:pt x="3146" y="17851"/>
                </a:lnTo>
                <a:lnTo>
                  <a:pt x="3111" y="17787"/>
                </a:lnTo>
                <a:lnTo>
                  <a:pt x="3076" y="17721"/>
                </a:lnTo>
                <a:lnTo>
                  <a:pt x="3042" y="17656"/>
                </a:lnTo>
                <a:lnTo>
                  <a:pt x="3009" y="17589"/>
                </a:lnTo>
                <a:lnTo>
                  <a:pt x="2978" y="17521"/>
                </a:lnTo>
                <a:lnTo>
                  <a:pt x="2946" y="17453"/>
                </a:lnTo>
                <a:lnTo>
                  <a:pt x="2917" y="17384"/>
                </a:lnTo>
                <a:lnTo>
                  <a:pt x="2890" y="17314"/>
                </a:lnTo>
                <a:lnTo>
                  <a:pt x="2863" y="17244"/>
                </a:lnTo>
                <a:lnTo>
                  <a:pt x="2837" y="17173"/>
                </a:lnTo>
                <a:lnTo>
                  <a:pt x="620" y="10848"/>
                </a:lnTo>
                <a:lnTo>
                  <a:pt x="593" y="10765"/>
                </a:lnTo>
                <a:lnTo>
                  <a:pt x="567" y="10683"/>
                </a:lnTo>
                <a:lnTo>
                  <a:pt x="542" y="10600"/>
                </a:lnTo>
                <a:lnTo>
                  <a:pt x="521" y="10516"/>
                </a:lnTo>
                <a:lnTo>
                  <a:pt x="499" y="10433"/>
                </a:lnTo>
                <a:lnTo>
                  <a:pt x="481" y="10349"/>
                </a:lnTo>
                <a:lnTo>
                  <a:pt x="464" y="10264"/>
                </a:lnTo>
                <a:lnTo>
                  <a:pt x="449" y="10179"/>
                </a:lnTo>
                <a:lnTo>
                  <a:pt x="435" y="10095"/>
                </a:lnTo>
                <a:lnTo>
                  <a:pt x="424" y="10009"/>
                </a:lnTo>
                <a:lnTo>
                  <a:pt x="414" y="9923"/>
                </a:lnTo>
                <a:lnTo>
                  <a:pt x="405" y="9838"/>
                </a:lnTo>
                <a:lnTo>
                  <a:pt x="399" y="9752"/>
                </a:lnTo>
                <a:lnTo>
                  <a:pt x="395" y="9667"/>
                </a:lnTo>
                <a:lnTo>
                  <a:pt x="392" y="9580"/>
                </a:lnTo>
                <a:lnTo>
                  <a:pt x="391" y="9495"/>
                </a:lnTo>
                <a:lnTo>
                  <a:pt x="392" y="9409"/>
                </a:lnTo>
                <a:lnTo>
                  <a:pt x="395" y="9322"/>
                </a:lnTo>
                <a:lnTo>
                  <a:pt x="399" y="9237"/>
                </a:lnTo>
                <a:lnTo>
                  <a:pt x="405" y="9151"/>
                </a:lnTo>
                <a:lnTo>
                  <a:pt x="414" y="9066"/>
                </a:lnTo>
                <a:lnTo>
                  <a:pt x="424" y="8980"/>
                </a:lnTo>
                <a:lnTo>
                  <a:pt x="435" y="8895"/>
                </a:lnTo>
                <a:lnTo>
                  <a:pt x="448" y="8810"/>
                </a:lnTo>
                <a:lnTo>
                  <a:pt x="464" y="8725"/>
                </a:lnTo>
                <a:lnTo>
                  <a:pt x="481" y="8640"/>
                </a:lnTo>
                <a:lnTo>
                  <a:pt x="499" y="8556"/>
                </a:lnTo>
                <a:lnTo>
                  <a:pt x="520" y="8473"/>
                </a:lnTo>
                <a:lnTo>
                  <a:pt x="542" y="8389"/>
                </a:lnTo>
                <a:lnTo>
                  <a:pt x="567" y="8306"/>
                </a:lnTo>
                <a:lnTo>
                  <a:pt x="593" y="8224"/>
                </a:lnTo>
                <a:lnTo>
                  <a:pt x="620" y="8141"/>
                </a:lnTo>
                <a:lnTo>
                  <a:pt x="2837" y="1829"/>
                </a:lnTo>
                <a:lnTo>
                  <a:pt x="2862" y="1761"/>
                </a:lnTo>
                <a:lnTo>
                  <a:pt x="2887" y="1693"/>
                </a:lnTo>
                <a:lnTo>
                  <a:pt x="2915" y="1625"/>
                </a:lnTo>
                <a:lnTo>
                  <a:pt x="2942" y="1559"/>
                </a:lnTo>
                <a:lnTo>
                  <a:pt x="2971" y="1493"/>
                </a:lnTo>
                <a:lnTo>
                  <a:pt x="3002" y="1428"/>
                </a:lnTo>
                <a:lnTo>
                  <a:pt x="3033" y="1364"/>
                </a:lnTo>
                <a:lnTo>
                  <a:pt x="3066" y="1299"/>
                </a:lnTo>
                <a:lnTo>
                  <a:pt x="3098" y="1237"/>
                </a:lnTo>
                <a:lnTo>
                  <a:pt x="3134" y="1174"/>
                </a:lnTo>
                <a:lnTo>
                  <a:pt x="3169" y="1112"/>
                </a:lnTo>
                <a:lnTo>
                  <a:pt x="3205" y="1050"/>
                </a:lnTo>
                <a:lnTo>
                  <a:pt x="3243" y="991"/>
                </a:lnTo>
                <a:lnTo>
                  <a:pt x="3281" y="931"/>
                </a:lnTo>
                <a:lnTo>
                  <a:pt x="3321" y="873"/>
                </a:lnTo>
                <a:lnTo>
                  <a:pt x="3361" y="815"/>
                </a:lnTo>
                <a:lnTo>
                  <a:pt x="3403" y="757"/>
                </a:lnTo>
                <a:lnTo>
                  <a:pt x="3444" y="701"/>
                </a:lnTo>
                <a:lnTo>
                  <a:pt x="3487" y="645"/>
                </a:lnTo>
                <a:lnTo>
                  <a:pt x="3531" y="591"/>
                </a:lnTo>
                <a:lnTo>
                  <a:pt x="3576" y="537"/>
                </a:lnTo>
                <a:lnTo>
                  <a:pt x="3622" y="483"/>
                </a:lnTo>
                <a:lnTo>
                  <a:pt x="3670" y="431"/>
                </a:lnTo>
                <a:lnTo>
                  <a:pt x="3716" y="380"/>
                </a:lnTo>
                <a:lnTo>
                  <a:pt x="3765" y="330"/>
                </a:lnTo>
                <a:lnTo>
                  <a:pt x="3814" y="279"/>
                </a:lnTo>
                <a:lnTo>
                  <a:pt x="3863" y="230"/>
                </a:lnTo>
                <a:lnTo>
                  <a:pt x="3915" y="182"/>
                </a:lnTo>
                <a:lnTo>
                  <a:pt x="3966" y="136"/>
                </a:lnTo>
                <a:lnTo>
                  <a:pt x="4018" y="89"/>
                </a:lnTo>
                <a:lnTo>
                  <a:pt x="4071" y="44"/>
                </a:lnTo>
                <a:lnTo>
                  <a:pt x="4125" y="0"/>
                </a:lnTo>
                <a:lnTo>
                  <a:pt x="0" y="0"/>
                </a:lnTo>
                <a:lnTo>
                  <a:pt x="0" y="19052"/>
                </a:lnTo>
                <a:close/>
                <a:moveTo>
                  <a:pt x="6335" y="19052"/>
                </a:moveTo>
                <a:lnTo>
                  <a:pt x="6421" y="19052"/>
                </a:lnTo>
                <a:lnTo>
                  <a:pt x="3636" y="10881"/>
                </a:lnTo>
                <a:lnTo>
                  <a:pt x="3608" y="10796"/>
                </a:lnTo>
                <a:lnTo>
                  <a:pt x="3582" y="10712"/>
                </a:lnTo>
                <a:lnTo>
                  <a:pt x="3558" y="10627"/>
                </a:lnTo>
                <a:lnTo>
                  <a:pt x="3535" y="10541"/>
                </a:lnTo>
                <a:lnTo>
                  <a:pt x="3515" y="10456"/>
                </a:lnTo>
                <a:lnTo>
                  <a:pt x="3496" y="10369"/>
                </a:lnTo>
                <a:lnTo>
                  <a:pt x="3478" y="10282"/>
                </a:lnTo>
                <a:lnTo>
                  <a:pt x="3463" y="10195"/>
                </a:lnTo>
                <a:lnTo>
                  <a:pt x="3451" y="10107"/>
                </a:lnTo>
                <a:lnTo>
                  <a:pt x="3438" y="10020"/>
                </a:lnTo>
                <a:lnTo>
                  <a:pt x="3429" y="9932"/>
                </a:lnTo>
                <a:lnTo>
                  <a:pt x="3421" y="9844"/>
                </a:lnTo>
                <a:lnTo>
                  <a:pt x="3414" y="9756"/>
                </a:lnTo>
                <a:lnTo>
                  <a:pt x="3410" y="9668"/>
                </a:lnTo>
                <a:lnTo>
                  <a:pt x="3407" y="9580"/>
                </a:lnTo>
                <a:lnTo>
                  <a:pt x="3407" y="9492"/>
                </a:lnTo>
                <a:lnTo>
                  <a:pt x="3407" y="9403"/>
                </a:lnTo>
                <a:lnTo>
                  <a:pt x="3410" y="9315"/>
                </a:lnTo>
                <a:lnTo>
                  <a:pt x="3414" y="9227"/>
                </a:lnTo>
                <a:lnTo>
                  <a:pt x="3421" y="9139"/>
                </a:lnTo>
                <a:lnTo>
                  <a:pt x="3429" y="9051"/>
                </a:lnTo>
                <a:lnTo>
                  <a:pt x="3438" y="8962"/>
                </a:lnTo>
                <a:lnTo>
                  <a:pt x="3451" y="8876"/>
                </a:lnTo>
                <a:lnTo>
                  <a:pt x="3463" y="8788"/>
                </a:lnTo>
                <a:lnTo>
                  <a:pt x="3478" y="8701"/>
                </a:lnTo>
                <a:lnTo>
                  <a:pt x="3496" y="8614"/>
                </a:lnTo>
                <a:lnTo>
                  <a:pt x="3515" y="8527"/>
                </a:lnTo>
                <a:lnTo>
                  <a:pt x="3535" y="8442"/>
                </a:lnTo>
                <a:lnTo>
                  <a:pt x="3558" y="8356"/>
                </a:lnTo>
                <a:lnTo>
                  <a:pt x="3582" y="8271"/>
                </a:lnTo>
                <a:lnTo>
                  <a:pt x="3608" y="8186"/>
                </a:lnTo>
                <a:lnTo>
                  <a:pt x="3636" y="8102"/>
                </a:lnTo>
                <a:lnTo>
                  <a:pt x="6397" y="0"/>
                </a:lnTo>
                <a:lnTo>
                  <a:pt x="6311" y="0"/>
                </a:lnTo>
                <a:lnTo>
                  <a:pt x="3559" y="8076"/>
                </a:lnTo>
                <a:lnTo>
                  <a:pt x="3530" y="8161"/>
                </a:lnTo>
                <a:lnTo>
                  <a:pt x="3504" y="8248"/>
                </a:lnTo>
                <a:lnTo>
                  <a:pt x="3480" y="8335"/>
                </a:lnTo>
                <a:lnTo>
                  <a:pt x="3456" y="8422"/>
                </a:lnTo>
                <a:lnTo>
                  <a:pt x="3436" y="8510"/>
                </a:lnTo>
                <a:lnTo>
                  <a:pt x="3417" y="8598"/>
                </a:lnTo>
                <a:lnTo>
                  <a:pt x="3399" y="8686"/>
                </a:lnTo>
                <a:lnTo>
                  <a:pt x="3383" y="8775"/>
                </a:lnTo>
                <a:lnTo>
                  <a:pt x="3370" y="8863"/>
                </a:lnTo>
                <a:lnTo>
                  <a:pt x="3358" y="8952"/>
                </a:lnTo>
                <a:lnTo>
                  <a:pt x="3348" y="9043"/>
                </a:lnTo>
                <a:lnTo>
                  <a:pt x="3340" y="9132"/>
                </a:lnTo>
                <a:lnTo>
                  <a:pt x="3334" y="9222"/>
                </a:lnTo>
                <a:lnTo>
                  <a:pt x="3329" y="9312"/>
                </a:lnTo>
                <a:lnTo>
                  <a:pt x="3326" y="9401"/>
                </a:lnTo>
                <a:lnTo>
                  <a:pt x="3325" y="9491"/>
                </a:lnTo>
                <a:lnTo>
                  <a:pt x="3326" y="9581"/>
                </a:lnTo>
                <a:lnTo>
                  <a:pt x="3329" y="9671"/>
                </a:lnTo>
                <a:lnTo>
                  <a:pt x="3334" y="9761"/>
                </a:lnTo>
                <a:lnTo>
                  <a:pt x="3340" y="9851"/>
                </a:lnTo>
                <a:lnTo>
                  <a:pt x="3348" y="9940"/>
                </a:lnTo>
                <a:lnTo>
                  <a:pt x="3358" y="10030"/>
                </a:lnTo>
                <a:lnTo>
                  <a:pt x="3370" y="10118"/>
                </a:lnTo>
                <a:lnTo>
                  <a:pt x="3383" y="10208"/>
                </a:lnTo>
                <a:lnTo>
                  <a:pt x="3399" y="10297"/>
                </a:lnTo>
                <a:lnTo>
                  <a:pt x="3417" y="10385"/>
                </a:lnTo>
                <a:lnTo>
                  <a:pt x="3436" y="10473"/>
                </a:lnTo>
                <a:lnTo>
                  <a:pt x="3456" y="10561"/>
                </a:lnTo>
                <a:lnTo>
                  <a:pt x="3480" y="10648"/>
                </a:lnTo>
                <a:lnTo>
                  <a:pt x="3504" y="10735"/>
                </a:lnTo>
                <a:lnTo>
                  <a:pt x="3530" y="10822"/>
                </a:lnTo>
                <a:lnTo>
                  <a:pt x="3559" y="10907"/>
                </a:lnTo>
                <a:lnTo>
                  <a:pt x="6335" y="19052"/>
                </a:lnTo>
                <a:close/>
              </a:path>
            </a:pathLst>
          </a:custGeom>
          <a:solidFill>
            <a:srgbClr val="292C34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" name="CustomShape 3"/>
          <p:cNvSpPr/>
          <p:nvPr/>
        </p:nvSpPr>
        <p:spPr>
          <a:xfrm>
            <a:off x="5783400" y="1927080"/>
            <a:ext cx="1349640" cy="3072960"/>
          </a:xfrm>
          <a:custGeom>
            <a:avLst/>
            <a:gdLst/>
            <a:ahLst/>
            <a:cxnLst/>
            <a:rect l="l" t="t" r="r" b="b"/>
            <a:pathLst>
              <a:path w="2715" h="7754">
                <a:moveTo>
                  <a:pt x="2715" y="7731"/>
                </a:moveTo>
                <a:lnTo>
                  <a:pt x="78" y="0"/>
                </a:lnTo>
                <a:lnTo>
                  <a:pt x="0" y="23"/>
                </a:lnTo>
                <a:lnTo>
                  <a:pt x="2636" y="7754"/>
                </a:lnTo>
                <a:lnTo>
                  <a:pt x="2715" y="7731"/>
                </a:lnTo>
                <a:close/>
              </a:path>
            </a:pathLst>
          </a:custGeom>
          <a:solidFill>
            <a:srgbClr val="33BACC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47" name="Imagem 7"/>
          <p:cNvPicPr/>
          <p:nvPr/>
        </p:nvPicPr>
        <p:blipFill>
          <a:blip r:embed="rId14"/>
          <a:stretch/>
        </p:blipFill>
        <p:spPr>
          <a:xfrm>
            <a:off x="8312040" y="2138400"/>
            <a:ext cx="2260080" cy="667440"/>
          </a:xfrm>
          <a:prstGeom prst="rect">
            <a:avLst/>
          </a:prstGeom>
          <a:ln>
            <a:noFill/>
          </a:ln>
        </p:spPr>
      </p:pic>
      <p:sp>
        <p:nvSpPr>
          <p:cNvPr id="48" name="PlaceHolder 4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pt-BR" sz="4400" b="0" strike="noStrike" spc="-1">
                <a:latin typeface="Arial"/>
              </a:rPr>
              <a:t>Clique para editar o formato do texto do título</a:t>
            </a:r>
          </a:p>
        </p:txBody>
      </p:sp>
      <p:sp>
        <p:nvSpPr>
          <p:cNvPr id="49" name="PlaceHolder 5"/>
          <p:cNvSpPr>
            <a:spLocks noGrp="1"/>
          </p:cNvSpPr>
          <p:nvPr>
            <p:ph type="body"/>
          </p:nvPr>
        </p:nvSpPr>
        <p:spPr>
          <a:xfrm>
            <a:off x="672120" y="1769040"/>
            <a:ext cx="1209816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latin typeface="Arial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latin typeface="Arial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latin typeface="Arial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pt-BR" sz="4400" b="0" strike="noStrike" spc="-1">
                <a:latin typeface="Arial"/>
              </a:rPr>
              <a:t>Clique para editar o formato do texto do título</a:t>
            </a: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1209816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latin typeface="Arial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latin typeface="Arial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latin typeface="Arial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CustomShape 1"/>
          <p:cNvSpPr/>
          <p:nvPr/>
        </p:nvSpPr>
        <p:spPr>
          <a:xfrm>
            <a:off x="6804720" y="1106640"/>
            <a:ext cx="6206040" cy="2232360"/>
          </a:xfrm>
          <a:prstGeom prst="rect">
            <a:avLst/>
          </a:prstGeom>
          <a:noFill/>
          <a:ln w="12600">
            <a:solidFill>
              <a:schemeClr val="bg1">
                <a:lumMod val="50000"/>
              </a:schemeClr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</p:sp>
      <p:sp>
        <p:nvSpPr>
          <p:cNvPr id="255" name="CustomShape 2"/>
          <p:cNvSpPr/>
          <p:nvPr/>
        </p:nvSpPr>
        <p:spPr>
          <a:xfrm>
            <a:off x="469800" y="185400"/>
            <a:ext cx="12094560" cy="796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5840" tIns="0" rIns="105840" bIns="0">
            <a:noAutofit/>
          </a:bodyPr>
          <a:lstStyle/>
          <a:p>
            <a:pPr>
              <a:lnSpc>
                <a:spcPct val="100000"/>
              </a:lnSpc>
              <a:spcAft>
                <a:spcPts val="879"/>
              </a:spcAft>
            </a:pPr>
            <a:r>
              <a:rPr lang="en-US" sz="2650" b="0" strike="noStrike" spc="-1">
                <a:solidFill>
                  <a:srgbClr val="000000"/>
                </a:solidFill>
                <a:latin typeface="Simplon Oi Headline"/>
                <a:ea typeface="DejaVu Sans"/>
              </a:rPr>
              <a:t>SEMANA 7 - 19/03/2022</a:t>
            </a:r>
            <a:endParaRPr lang="pt-BR" sz="2650" b="0" strike="noStrike" spc="-1">
              <a:latin typeface="Arial"/>
            </a:endParaRPr>
          </a:p>
        </p:txBody>
      </p:sp>
      <p:sp>
        <p:nvSpPr>
          <p:cNvPr id="256" name="CustomShape 3"/>
          <p:cNvSpPr/>
          <p:nvPr/>
        </p:nvSpPr>
        <p:spPr>
          <a:xfrm>
            <a:off x="512640" y="868320"/>
            <a:ext cx="6183000" cy="2347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34280" tIns="67320" rIns="134280" bIns="6732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550" b="0" strike="noStrike" spc="-1">
                <a:solidFill>
                  <a:srgbClr val="000000"/>
                </a:solidFill>
                <a:latin typeface="Simplon Oi Headline"/>
                <a:ea typeface="Simplon Oi Headline"/>
              </a:rPr>
              <a:t>PROGRESSOS</a:t>
            </a:r>
            <a:endParaRPr lang="pt-BR" sz="1550" b="0" strike="noStrike" spc="-1">
              <a:latin typeface="Arial"/>
            </a:endParaRPr>
          </a:p>
        </p:txBody>
      </p:sp>
      <p:sp>
        <p:nvSpPr>
          <p:cNvPr id="257" name="CustomShape 4"/>
          <p:cNvSpPr/>
          <p:nvPr/>
        </p:nvSpPr>
        <p:spPr>
          <a:xfrm>
            <a:off x="6814440" y="868320"/>
            <a:ext cx="6191280" cy="2347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34280" tIns="67320" rIns="134280" bIns="6732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550" b="0" strike="noStrike" spc="-1">
                <a:solidFill>
                  <a:srgbClr val="000000"/>
                </a:solidFill>
                <a:latin typeface="Simplon Oi Headline"/>
                <a:ea typeface="Simplon Oi Headline"/>
              </a:rPr>
              <a:t>Pontos atenção/ Principais Riscos</a:t>
            </a:r>
            <a:endParaRPr lang="pt-BR" sz="1550" b="0" strike="noStrike" spc="-1">
              <a:latin typeface="Arial"/>
            </a:endParaRPr>
          </a:p>
        </p:txBody>
      </p:sp>
      <p:sp>
        <p:nvSpPr>
          <p:cNvPr id="258" name="CustomShape 5"/>
          <p:cNvSpPr/>
          <p:nvPr/>
        </p:nvSpPr>
        <p:spPr>
          <a:xfrm>
            <a:off x="507600" y="3418920"/>
            <a:ext cx="12502080" cy="2347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34280" tIns="67320" rIns="134280" bIns="6732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550" b="0" strike="noStrike" spc="-1">
                <a:solidFill>
                  <a:srgbClr val="000000"/>
                </a:solidFill>
                <a:latin typeface="Simplon Oi Headline"/>
                <a:ea typeface="Simplon Oi Headline"/>
              </a:rPr>
              <a:t>Próximos Passos/ Decisões a tomar</a:t>
            </a:r>
            <a:endParaRPr lang="pt-BR" sz="1550" b="0" strike="noStrike" spc="-1">
              <a:latin typeface="Arial"/>
            </a:endParaRPr>
          </a:p>
        </p:txBody>
      </p:sp>
      <p:sp>
        <p:nvSpPr>
          <p:cNvPr id="259" name="CustomShape 6"/>
          <p:cNvSpPr/>
          <p:nvPr/>
        </p:nvSpPr>
        <p:spPr>
          <a:xfrm>
            <a:off x="512640" y="1104120"/>
            <a:ext cx="6204240" cy="2232360"/>
          </a:xfrm>
          <a:prstGeom prst="rect">
            <a:avLst/>
          </a:prstGeom>
          <a:noFill/>
          <a:ln w="12600">
            <a:solidFill>
              <a:schemeClr val="bg1">
                <a:lumMod val="50000"/>
              </a:schemeClr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lIns="90000" tIns="105840" rIns="90000" bIns="45000">
            <a:noAutofit/>
          </a:bodyPr>
          <a:lstStyle/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 marL="251640" indent="-24876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lang="pt-BR" sz="1300" b="1" strike="noStrike" spc="-1">
                <a:solidFill>
                  <a:srgbClr val="000000"/>
                </a:solidFill>
                <a:latin typeface="Calibri"/>
                <a:ea typeface="DejaVu Sans"/>
              </a:rPr>
              <a:t>Apresentação de entrega da sprint </a:t>
            </a:r>
            <a:endParaRPr lang="pt-BR" sz="1300" b="0" strike="noStrike" spc="-1">
              <a:latin typeface="Arial"/>
            </a:endParaRPr>
          </a:p>
          <a:p>
            <a:pPr marL="251640" indent="-24876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lang="pt-BR" sz="1300" b="1" strike="noStrike" spc="-1">
                <a:solidFill>
                  <a:srgbClr val="000000"/>
                </a:solidFill>
                <a:latin typeface="Calibri"/>
                <a:ea typeface="DejaVu Sans"/>
              </a:rPr>
              <a:t>LLD</a:t>
            </a:r>
            <a:endParaRPr lang="pt-BR" sz="1300" b="0" strike="noStrike" spc="-1">
              <a:latin typeface="Arial"/>
            </a:endParaRPr>
          </a:p>
          <a:p>
            <a:pPr marL="251640" indent="-24876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lang="pt-BR" sz="1300" b="1" strike="noStrike" spc="-1">
                <a:solidFill>
                  <a:srgbClr val="000000"/>
                </a:solidFill>
                <a:latin typeface="Calibri"/>
                <a:ea typeface="DejaVu Sans"/>
              </a:rPr>
              <a:t>Figma concluido</a:t>
            </a:r>
            <a:endParaRPr lang="pt-BR" sz="1300" b="0" strike="noStrike" spc="-1">
              <a:latin typeface="Arial"/>
            </a:endParaRPr>
          </a:p>
          <a:p>
            <a:pPr marL="251640" indent="-24876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lang="pt-BR" sz="1300" b="1" strike="noStrike" spc="-1">
                <a:solidFill>
                  <a:srgbClr val="000000"/>
                </a:solidFill>
                <a:latin typeface="Calibri"/>
                <a:ea typeface="DejaVu Sans"/>
              </a:rPr>
              <a:t>Integração da implementação da API de pagamento</a:t>
            </a:r>
            <a:endParaRPr lang="pt-BR" sz="1300" b="0" strike="noStrike" spc="-1">
              <a:latin typeface="Arial"/>
            </a:endParaRPr>
          </a:p>
          <a:p>
            <a:pPr marL="251640" indent="-24876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lang="pt-BR" sz="1300" b="1" strike="noStrike" spc="-1">
                <a:solidFill>
                  <a:srgbClr val="000000"/>
                </a:solidFill>
                <a:latin typeface="Calibri"/>
                <a:ea typeface="DejaVu Sans"/>
              </a:rPr>
              <a:t>Entrega da Sprint </a:t>
            </a:r>
            <a:endParaRPr lang="pt-BR" sz="13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3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3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3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300" b="0" strike="noStrike" spc="-1">
              <a:latin typeface="Arial"/>
            </a:endParaRPr>
          </a:p>
        </p:txBody>
      </p:sp>
      <p:graphicFrame>
        <p:nvGraphicFramePr>
          <p:cNvPr id="260" name="Table 7"/>
          <p:cNvGraphicFramePr/>
          <p:nvPr/>
        </p:nvGraphicFramePr>
        <p:xfrm>
          <a:off x="512640" y="3728160"/>
          <a:ext cx="12495600" cy="1737360"/>
        </p:xfrm>
        <a:graphic>
          <a:graphicData uri="http://schemas.openxmlformats.org/drawingml/2006/table">
            <a:tbl>
              <a:tblPr/>
              <a:tblGrid>
                <a:gridCol w="416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65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65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pt-BR" sz="2400" b="0" strike="noStrike" spc="-1">
                        <a:latin typeface="Times New Roman"/>
                      </a:endParaRPr>
                    </a:p>
                    <a:p>
                      <a:pPr marL="251640" lvl="1" indent="-2487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"/>
                      </a:pPr>
                      <a:r>
                        <a:rPr lang="pt-BR" sz="14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Sprint review</a:t>
                      </a:r>
                      <a:endParaRPr lang="pt-BR" sz="1400" b="0" strike="noStrike" spc="-1">
                        <a:latin typeface="Times New Roman"/>
                      </a:endParaRPr>
                    </a:p>
                    <a:p>
                      <a:pPr marL="251640" lvl="1" indent="-2487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"/>
                      </a:pPr>
                      <a:r>
                        <a:rPr lang="pt-BR" sz="14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Começo da sprint 2</a:t>
                      </a:r>
                      <a:endParaRPr lang="pt-BR" sz="1400" b="0" strike="noStrike" spc="-1">
                        <a:latin typeface="Times New Roman"/>
                      </a:endParaRPr>
                    </a:p>
                    <a:p>
                      <a:pPr marL="251640" lvl="1" indent="-2487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"/>
                      </a:pPr>
                      <a:r>
                        <a:rPr lang="pt-BR" sz="14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Levantamento de requisitod sprint 2</a:t>
                      </a:r>
                      <a:endParaRPr lang="pt-BR" sz="1400" b="0" strike="noStrike" spc="-1">
                        <a:latin typeface="Times New Roman"/>
                      </a:endParaRPr>
                    </a:p>
                    <a:p>
                      <a:pPr marL="251640" lvl="1" indent="-2487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"/>
                      </a:pPr>
                      <a:r>
                        <a:rPr lang="pt-BR" sz="14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Confraternização de entrega da sprint</a:t>
                      </a:r>
                      <a:endParaRPr lang="pt-BR" sz="1400" b="0" strike="noStrike" spc="-1">
                        <a:latin typeface="Times New Roman"/>
                      </a:endParaRPr>
                    </a:p>
                    <a:p>
                      <a:pPr marL="251640" lvl="1" indent="-2487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"/>
                      </a:pPr>
                      <a:endParaRPr lang="pt-BR" sz="1400" b="0" strike="noStrike" spc="-1">
                        <a:latin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pt-BR" sz="1400" b="0" strike="noStrike" spc="-1">
                        <a:latin typeface="Times New Roman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pt-BR" sz="2400" b="0" strike="noStrike" spc="-1">
                        <a:latin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pt-BR" sz="2400" b="0" strike="noStrike" spc="-1">
                        <a:latin typeface="Times New Roman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61" name="CustomShape 8"/>
          <p:cNvSpPr/>
          <p:nvPr/>
        </p:nvSpPr>
        <p:spPr>
          <a:xfrm>
            <a:off x="11822760" y="576360"/>
            <a:ext cx="896040" cy="17640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180" b="0" strike="noStrike" spc="-1">
                <a:solidFill>
                  <a:srgbClr val="000000"/>
                </a:solidFill>
                <a:latin typeface="Simplon BP Bold"/>
                <a:ea typeface="DejaVu Sans"/>
              </a:rPr>
              <a:t>Negócios</a:t>
            </a:r>
            <a:endParaRPr lang="pt-BR" sz="1180" b="0" strike="noStrike" spc="-1">
              <a:latin typeface="Arial"/>
            </a:endParaRPr>
          </a:p>
        </p:txBody>
      </p:sp>
      <p:sp>
        <p:nvSpPr>
          <p:cNvPr id="262" name="CustomShape 9"/>
          <p:cNvSpPr/>
          <p:nvPr/>
        </p:nvSpPr>
        <p:spPr>
          <a:xfrm>
            <a:off x="11193840" y="298080"/>
            <a:ext cx="207720" cy="20808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3" name="CustomShape 10"/>
          <p:cNvSpPr/>
          <p:nvPr/>
        </p:nvSpPr>
        <p:spPr>
          <a:xfrm>
            <a:off x="10852560" y="576360"/>
            <a:ext cx="896040" cy="17640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180" b="0" strike="noStrike" spc="-1">
                <a:solidFill>
                  <a:srgbClr val="000000"/>
                </a:solidFill>
                <a:latin typeface="Simplon BP Bold"/>
                <a:ea typeface="DejaVu Sans"/>
              </a:rPr>
              <a:t>Plataforma</a:t>
            </a:r>
            <a:endParaRPr lang="pt-BR" sz="1180" b="0" strike="noStrike" spc="-1">
              <a:latin typeface="Arial"/>
            </a:endParaRPr>
          </a:p>
        </p:txBody>
      </p:sp>
      <p:sp>
        <p:nvSpPr>
          <p:cNvPr id="264" name="CustomShape 11"/>
          <p:cNvSpPr/>
          <p:nvPr/>
        </p:nvSpPr>
        <p:spPr>
          <a:xfrm>
            <a:off x="9854280" y="576360"/>
            <a:ext cx="896040" cy="17640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180" b="0" strike="noStrike" spc="-1">
                <a:solidFill>
                  <a:srgbClr val="000000"/>
                </a:solidFill>
                <a:latin typeface="Simplon BP Bold"/>
                <a:ea typeface="DejaVu Sans"/>
              </a:rPr>
              <a:t>Back</a:t>
            </a:r>
            <a:endParaRPr lang="pt-BR" sz="1180" b="0" strike="noStrike" spc="-1">
              <a:latin typeface="Arial"/>
            </a:endParaRPr>
          </a:p>
        </p:txBody>
      </p:sp>
      <p:sp>
        <p:nvSpPr>
          <p:cNvPr id="265" name="CustomShape 12"/>
          <p:cNvSpPr/>
          <p:nvPr/>
        </p:nvSpPr>
        <p:spPr>
          <a:xfrm>
            <a:off x="8934120" y="576360"/>
            <a:ext cx="896040" cy="17640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180" b="0" strike="noStrike" spc="-1">
                <a:solidFill>
                  <a:srgbClr val="000000"/>
                </a:solidFill>
                <a:latin typeface="Simplon BP Bold"/>
                <a:ea typeface="DejaVu Sans"/>
              </a:rPr>
              <a:t>Front</a:t>
            </a:r>
            <a:endParaRPr lang="pt-BR" sz="1180" b="0" strike="noStrike" spc="-1">
              <a:latin typeface="Arial"/>
            </a:endParaRPr>
          </a:p>
        </p:txBody>
      </p:sp>
      <p:sp>
        <p:nvSpPr>
          <p:cNvPr id="266" name="CustomShape 13"/>
          <p:cNvSpPr/>
          <p:nvPr/>
        </p:nvSpPr>
        <p:spPr>
          <a:xfrm>
            <a:off x="8443440" y="282600"/>
            <a:ext cx="207720" cy="208080"/>
          </a:xfrm>
          <a:prstGeom prst="ellipse">
            <a:avLst/>
          </a:prstGeom>
          <a:solidFill>
            <a:srgbClr val="1BCF13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7" name="CustomShape 14"/>
          <p:cNvSpPr/>
          <p:nvPr/>
        </p:nvSpPr>
        <p:spPr>
          <a:xfrm>
            <a:off x="8125920" y="576360"/>
            <a:ext cx="896040" cy="17640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180" b="0" strike="noStrike" spc="-1">
                <a:solidFill>
                  <a:srgbClr val="000000"/>
                </a:solidFill>
                <a:latin typeface="Simplon BP Bold"/>
                <a:ea typeface="DejaVu Sans"/>
              </a:rPr>
              <a:t>Equipe</a:t>
            </a:r>
            <a:endParaRPr lang="pt-BR" sz="1180" b="0" strike="noStrike" spc="-1">
              <a:latin typeface="Arial"/>
            </a:endParaRPr>
          </a:p>
        </p:txBody>
      </p:sp>
      <p:sp>
        <p:nvSpPr>
          <p:cNvPr id="268" name="CustomShape 15"/>
          <p:cNvSpPr/>
          <p:nvPr/>
        </p:nvSpPr>
        <p:spPr>
          <a:xfrm>
            <a:off x="9226080" y="282600"/>
            <a:ext cx="207720" cy="20808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9" name="CustomShape 16"/>
          <p:cNvSpPr/>
          <p:nvPr/>
        </p:nvSpPr>
        <p:spPr>
          <a:xfrm>
            <a:off x="12156120" y="278640"/>
            <a:ext cx="207720" cy="20808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0" name="CustomShape 17"/>
          <p:cNvSpPr/>
          <p:nvPr/>
        </p:nvSpPr>
        <p:spPr>
          <a:xfrm>
            <a:off x="10188000" y="288360"/>
            <a:ext cx="207720" cy="20808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1" name="CustomShape 18"/>
          <p:cNvSpPr/>
          <p:nvPr/>
        </p:nvSpPr>
        <p:spPr>
          <a:xfrm>
            <a:off x="8017560" y="180360"/>
            <a:ext cx="4934160" cy="615240"/>
          </a:xfrm>
          <a:prstGeom prst="rect">
            <a:avLst/>
          </a:prstGeom>
          <a:noFill/>
          <a:ln w="6480">
            <a:solidFill>
              <a:schemeClr val="bg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2" name="CustomShape 19"/>
          <p:cNvSpPr/>
          <p:nvPr/>
        </p:nvSpPr>
        <p:spPr>
          <a:xfrm>
            <a:off x="9715680" y="51480"/>
            <a:ext cx="1474560" cy="208080"/>
          </a:xfrm>
          <a:prstGeom prst="rect">
            <a:avLst/>
          </a:prstGeom>
          <a:solidFill>
            <a:schemeClr val="bg1"/>
          </a:solidFill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180" b="0" strike="noStrike" spc="-1">
                <a:solidFill>
                  <a:srgbClr val="000000"/>
                </a:solidFill>
                <a:latin typeface="Simplon BP Bold"/>
                <a:ea typeface="DejaVu Sans"/>
              </a:rPr>
              <a:t>    Farol do Projeto   </a:t>
            </a:r>
            <a:endParaRPr lang="pt-BR" sz="1180" b="0" strike="noStrike" spc="-1">
              <a:latin typeface="Arial"/>
            </a:endParaRPr>
          </a:p>
        </p:txBody>
      </p:sp>
      <p:sp>
        <p:nvSpPr>
          <p:cNvPr id="273" name="CustomShape 20"/>
          <p:cNvSpPr/>
          <p:nvPr/>
        </p:nvSpPr>
        <p:spPr>
          <a:xfrm>
            <a:off x="6801480" y="1106640"/>
            <a:ext cx="6204240" cy="2232360"/>
          </a:xfrm>
          <a:prstGeom prst="rect">
            <a:avLst/>
          </a:prstGeom>
          <a:noFill/>
          <a:ln w="12600">
            <a:solidFill>
              <a:schemeClr val="bg1">
                <a:lumMod val="50000"/>
              </a:schemeClr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lIns="90000" tIns="105840" rIns="90000" bIns="45000">
            <a:noAutofit/>
          </a:bodyPr>
          <a:lstStyle/>
          <a:p>
            <a:pPr marL="252000" indent="-24912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lang="pt-BR" sz="1330" b="1" strike="noStrike" spc="-1">
                <a:solidFill>
                  <a:srgbClr val="000000"/>
                </a:solidFill>
                <a:latin typeface="Calibri"/>
                <a:ea typeface="DejaVu Sans"/>
              </a:rPr>
              <a:t>Não alterar muito o escopo</a:t>
            </a:r>
            <a:endParaRPr lang="pt-BR" sz="1330" b="0" strike="noStrike" spc="-1">
              <a:latin typeface="Arial"/>
            </a:endParaRPr>
          </a:p>
          <a:p>
            <a:pPr marL="252000" indent="-24912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lang="pt-BR" sz="1330" b="1" strike="noStrike" spc="-1">
                <a:solidFill>
                  <a:srgbClr val="000000"/>
                </a:solidFill>
                <a:latin typeface="Calibri"/>
                <a:ea typeface="DejaVu Sans"/>
              </a:rPr>
              <a:t>Planejar tempo de entrega das tarefas</a:t>
            </a:r>
            <a:endParaRPr lang="pt-BR" sz="133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33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33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33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33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33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CustomShape 1"/>
          <p:cNvSpPr/>
          <p:nvPr/>
        </p:nvSpPr>
        <p:spPr>
          <a:xfrm>
            <a:off x="6804720" y="1106640"/>
            <a:ext cx="6206040" cy="2232360"/>
          </a:xfrm>
          <a:prstGeom prst="rect">
            <a:avLst/>
          </a:prstGeom>
          <a:noFill/>
          <a:ln w="12600">
            <a:solidFill>
              <a:schemeClr val="bg1">
                <a:lumMod val="50000"/>
              </a:schemeClr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</p:sp>
      <p:sp>
        <p:nvSpPr>
          <p:cNvPr id="275" name="CustomShape 2"/>
          <p:cNvSpPr/>
          <p:nvPr/>
        </p:nvSpPr>
        <p:spPr>
          <a:xfrm>
            <a:off x="469800" y="185400"/>
            <a:ext cx="12094560" cy="796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5840" tIns="0" rIns="105840" bIns="0">
            <a:noAutofit/>
          </a:bodyPr>
          <a:lstStyle/>
          <a:p>
            <a:pPr>
              <a:lnSpc>
                <a:spcPct val="100000"/>
              </a:lnSpc>
              <a:spcAft>
                <a:spcPts val="879"/>
              </a:spcAft>
            </a:pPr>
            <a:r>
              <a:rPr lang="en-US" sz="2650" b="0" strike="noStrike" spc="-1">
                <a:solidFill>
                  <a:srgbClr val="000000"/>
                </a:solidFill>
                <a:latin typeface="Simplon Oi Headline"/>
                <a:ea typeface="DejaVu Sans"/>
              </a:rPr>
              <a:t>SEMANA 8 - 28/03/2022</a:t>
            </a:r>
            <a:endParaRPr lang="pt-BR" sz="2650" b="0" strike="noStrike" spc="-1">
              <a:latin typeface="Arial"/>
            </a:endParaRPr>
          </a:p>
        </p:txBody>
      </p:sp>
      <p:sp>
        <p:nvSpPr>
          <p:cNvPr id="276" name="CustomShape 3"/>
          <p:cNvSpPr/>
          <p:nvPr/>
        </p:nvSpPr>
        <p:spPr>
          <a:xfrm>
            <a:off x="512640" y="868320"/>
            <a:ext cx="6183000" cy="2347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34280" tIns="67320" rIns="134280" bIns="6732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550" b="0" strike="noStrike" spc="-1">
                <a:solidFill>
                  <a:srgbClr val="000000"/>
                </a:solidFill>
                <a:latin typeface="Simplon Oi Headline"/>
                <a:ea typeface="Simplon Oi Headline"/>
              </a:rPr>
              <a:t>PROGRESSOS</a:t>
            </a:r>
            <a:endParaRPr lang="pt-BR" sz="1550" b="0" strike="noStrike" spc="-1">
              <a:latin typeface="Arial"/>
            </a:endParaRPr>
          </a:p>
        </p:txBody>
      </p:sp>
      <p:sp>
        <p:nvSpPr>
          <p:cNvPr id="277" name="CustomShape 4"/>
          <p:cNvSpPr/>
          <p:nvPr/>
        </p:nvSpPr>
        <p:spPr>
          <a:xfrm>
            <a:off x="6814440" y="868320"/>
            <a:ext cx="6191280" cy="2347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34280" tIns="67320" rIns="134280" bIns="6732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550" b="0" strike="noStrike" spc="-1">
                <a:solidFill>
                  <a:srgbClr val="000000"/>
                </a:solidFill>
                <a:latin typeface="Simplon Oi Headline"/>
                <a:ea typeface="Simplon Oi Headline"/>
              </a:rPr>
              <a:t>Pontos atenção/ Principais Riscos</a:t>
            </a:r>
            <a:endParaRPr lang="pt-BR" sz="1550" b="0" strike="noStrike" spc="-1">
              <a:latin typeface="Arial"/>
            </a:endParaRPr>
          </a:p>
        </p:txBody>
      </p:sp>
      <p:sp>
        <p:nvSpPr>
          <p:cNvPr id="278" name="CustomShape 5"/>
          <p:cNvSpPr/>
          <p:nvPr/>
        </p:nvSpPr>
        <p:spPr>
          <a:xfrm>
            <a:off x="507600" y="3418920"/>
            <a:ext cx="12502080" cy="2347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34280" tIns="67320" rIns="134280" bIns="6732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550" b="0" strike="noStrike" spc="-1">
                <a:solidFill>
                  <a:srgbClr val="000000"/>
                </a:solidFill>
                <a:latin typeface="Simplon Oi Headline"/>
                <a:ea typeface="Simplon Oi Headline"/>
              </a:rPr>
              <a:t>Próximos Passos/ Decisões a tomar</a:t>
            </a:r>
            <a:endParaRPr lang="pt-BR" sz="1550" b="0" strike="noStrike" spc="-1">
              <a:latin typeface="Arial"/>
            </a:endParaRPr>
          </a:p>
        </p:txBody>
      </p:sp>
      <p:sp>
        <p:nvSpPr>
          <p:cNvPr id="279" name="CustomShape 6"/>
          <p:cNvSpPr/>
          <p:nvPr/>
        </p:nvSpPr>
        <p:spPr>
          <a:xfrm>
            <a:off x="512640" y="1104120"/>
            <a:ext cx="6204240" cy="2232360"/>
          </a:xfrm>
          <a:prstGeom prst="rect">
            <a:avLst/>
          </a:prstGeom>
          <a:noFill/>
          <a:ln w="12600">
            <a:solidFill>
              <a:schemeClr val="bg1">
                <a:lumMod val="50000"/>
              </a:schemeClr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lIns="90000" tIns="105840" rIns="90000" bIns="45000">
            <a:noAutofit/>
          </a:bodyPr>
          <a:lstStyle/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 marL="251640" indent="-24876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lang="pt-BR" sz="1300" b="1" strike="noStrike" spc="-1">
                <a:solidFill>
                  <a:srgbClr val="000000"/>
                </a:solidFill>
                <a:latin typeface="Calibri"/>
                <a:ea typeface="DejaVu Sans"/>
              </a:rPr>
              <a:t>Sprint Retrospective</a:t>
            </a:r>
            <a:endParaRPr lang="pt-BR" sz="1300" b="0" strike="noStrike" spc="-1">
              <a:latin typeface="Arial"/>
            </a:endParaRPr>
          </a:p>
          <a:p>
            <a:pPr marL="251640" indent="-24876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lang="pt-BR" sz="1300" b="1" strike="noStrike" spc="-1">
                <a:solidFill>
                  <a:srgbClr val="000000"/>
                </a:solidFill>
                <a:latin typeface="Calibri"/>
                <a:ea typeface="DejaVu Sans"/>
              </a:rPr>
              <a:t>Começo da sprint 2</a:t>
            </a:r>
            <a:endParaRPr lang="pt-BR" sz="1300" b="0" strike="noStrike" spc="-1">
              <a:latin typeface="Arial"/>
            </a:endParaRPr>
          </a:p>
          <a:p>
            <a:pPr marL="251640" indent="-24876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lang="pt-BR" sz="1300" b="1" strike="noStrike" spc="-1">
                <a:solidFill>
                  <a:srgbClr val="000000"/>
                </a:solidFill>
                <a:latin typeface="Calibri"/>
                <a:ea typeface="DejaVu Sans"/>
              </a:rPr>
              <a:t>Confraternização</a:t>
            </a:r>
            <a:endParaRPr lang="pt-BR" sz="1300" b="0" strike="noStrike" spc="-1">
              <a:latin typeface="Arial"/>
            </a:endParaRPr>
          </a:p>
          <a:p>
            <a:pPr marL="251640" indent="-24876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lang="pt-BR" sz="1300" b="1" strike="noStrike" spc="-1">
                <a:solidFill>
                  <a:srgbClr val="000000"/>
                </a:solidFill>
                <a:latin typeface="Calibri"/>
                <a:ea typeface="DejaVu Sans"/>
              </a:rPr>
              <a:t>Inicio do planejamento</a:t>
            </a:r>
            <a:endParaRPr lang="pt-BR" sz="1300" b="0" strike="noStrike" spc="-1">
              <a:latin typeface="Arial"/>
            </a:endParaRPr>
          </a:p>
          <a:p>
            <a:pPr marL="251640" indent="-24876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endParaRPr lang="pt-BR" sz="13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3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3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3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300" b="0" strike="noStrike" spc="-1">
              <a:latin typeface="Arial"/>
            </a:endParaRPr>
          </a:p>
        </p:txBody>
      </p:sp>
      <p:graphicFrame>
        <p:nvGraphicFramePr>
          <p:cNvPr id="280" name="Table 7"/>
          <p:cNvGraphicFramePr/>
          <p:nvPr/>
        </p:nvGraphicFramePr>
        <p:xfrm>
          <a:off x="512640" y="3728160"/>
          <a:ext cx="12495600" cy="1950720"/>
        </p:xfrm>
        <a:graphic>
          <a:graphicData uri="http://schemas.openxmlformats.org/drawingml/2006/table">
            <a:tbl>
              <a:tblPr/>
              <a:tblGrid>
                <a:gridCol w="416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65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65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pt-BR" sz="2400" b="0" strike="noStrike" spc="-1">
                        <a:latin typeface="Times New Roman"/>
                      </a:endParaRPr>
                    </a:p>
                    <a:p>
                      <a:pPr marL="251640" lvl="1" indent="-2487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"/>
                      </a:pPr>
                      <a:r>
                        <a:rPr lang="pt-BR" sz="14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Começara a configurar o ambiente</a:t>
                      </a:r>
                      <a:endParaRPr lang="pt-BR" sz="1400" b="0" strike="noStrike" spc="-1">
                        <a:latin typeface="Times New Roman"/>
                      </a:endParaRPr>
                    </a:p>
                    <a:p>
                      <a:pPr marL="251640" lvl="1" indent="-2487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"/>
                      </a:pPr>
                      <a:r>
                        <a:rPr lang="pt-BR" sz="14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Começar o Front-end</a:t>
                      </a:r>
                      <a:endParaRPr lang="pt-BR" sz="1400" b="0" strike="noStrike" spc="-1">
                        <a:latin typeface="Times New Roman"/>
                      </a:endParaRPr>
                    </a:p>
                    <a:p>
                      <a:pPr marL="251640" lvl="1" indent="-2487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"/>
                      </a:pPr>
                      <a:r>
                        <a:rPr lang="pt-BR" sz="14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Refatorar o Back-end</a:t>
                      </a:r>
                      <a:endParaRPr lang="pt-BR" sz="1400" b="0" strike="noStrike" spc="-1">
                        <a:latin typeface="Times New Roman"/>
                      </a:endParaRPr>
                    </a:p>
                    <a:p>
                      <a:pPr marL="251640" lvl="1" indent="-2487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"/>
                      </a:pPr>
                      <a:r>
                        <a:rPr lang="pt-BR" sz="14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Refatorar Banco de dados</a:t>
                      </a:r>
                      <a:endParaRPr lang="pt-BR" sz="1400" b="0" strike="noStrike" spc="-1">
                        <a:latin typeface="Times New Roman"/>
                      </a:endParaRPr>
                    </a:p>
                    <a:p>
                      <a:pPr marL="251640" lvl="1" indent="-2487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"/>
                      </a:pPr>
                      <a:endParaRPr lang="pt-BR" sz="1400" b="0" strike="noStrike" spc="-1">
                        <a:latin typeface="Times New Roman"/>
                      </a:endParaRPr>
                    </a:p>
                    <a:p>
                      <a:pPr marL="251640" lvl="1" indent="-2487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"/>
                      </a:pPr>
                      <a:endParaRPr lang="pt-BR" sz="1400" b="0" strike="noStrike" spc="-1">
                        <a:latin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pt-BR" sz="1400" b="0" strike="noStrike" spc="-1">
                        <a:latin typeface="Times New Roman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pt-BR" sz="2400" b="0" strike="noStrike" spc="-1">
                        <a:latin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pt-BR" sz="2400" b="0" strike="noStrike" spc="-1">
                        <a:latin typeface="Times New Roman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81" name="CustomShape 8"/>
          <p:cNvSpPr/>
          <p:nvPr/>
        </p:nvSpPr>
        <p:spPr>
          <a:xfrm>
            <a:off x="11822760" y="576360"/>
            <a:ext cx="896040" cy="17640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180" b="0" strike="noStrike" spc="-1">
                <a:solidFill>
                  <a:srgbClr val="000000"/>
                </a:solidFill>
                <a:latin typeface="Simplon BP Bold"/>
                <a:ea typeface="DejaVu Sans"/>
              </a:rPr>
              <a:t>Negócios</a:t>
            </a:r>
            <a:endParaRPr lang="pt-BR" sz="1180" b="0" strike="noStrike" spc="-1">
              <a:latin typeface="Arial"/>
            </a:endParaRPr>
          </a:p>
        </p:txBody>
      </p:sp>
      <p:sp>
        <p:nvSpPr>
          <p:cNvPr id="282" name="CustomShape 9"/>
          <p:cNvSpPr/>
          <p:nvPr/>
        </p:nvSpPr>
        <p:spPr>
          <a:xfrm>
            <a:off x="11193840" y="298080"/>
            <a:ext cx="207720" cy="20808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3" name="CustomShape 10"/>
          <p:cNvSpPr/>
          <p:nvPr/>
        </p:nvSpPr>
        <p:spPr>
          <a:xfrm>
            <a:off x="10852560" y="576360"/>
            <a:ext cx="896040" cy="17640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180" b="0" strike="noStrike" spc="-1">
                <a:solidFill>
                  <a:srgbClr val="000000"/>
                </a:solidFill>
                <a:latin typeface="Simplon BP Bold"/>
                <a:ea typeface="DejaVu Sans"/>
              </a:rPr>
              <a:t>Plataforma</a:t>
            </a:r>
            <a:endParaRPr lang="pt-BR" sz="1180" b="0" strike="noStrike" spc="-1">
              <a:latin typeface="Arial"/>
            </a:endParaRPr>
          </a:p>
        </p:txBody>
      </p:sp>
      <p:sp>
        <p:nvSpPr>
          <p:cNvPr id="284" name="CustomShape 11"/>
          <p:cNvSpPr/>
          <p:nvPr/>
        </p:nvSpPr>
        <p:spPr>
          <a:xfrm>
            <a:off x="9854280" y="576360"/>
            <a:ext cx="896040" cy="17640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180" b="0" strike="noStrike" spc="-1">
                <a:solidFill>
                  <a:srgbClr val="000000"/>
                </a:solidFill>
                <a:latin typeface="Simplon BP Bold"/>
                <a:ea typeface="DejaVu Sans"/>
              </a:rPr>
              <a:t>Back</a:t>
            </a:r>
            <a:endParaRPr lang="pt-BR" sz="1180" b="0" strike="noStrike" spc="-1">
              <a:latin typeface="Arial"/>
            </a:endParaRPr>
          </a:p>
        </p:txBody>
      </p:sp>
      <p:sp>
        <p:nvSpPr>
          <p:cNvPr id="285" name="CustomShape 12"/>
          <p:cNvSpPr/>
          <p:nvPr/>
        </p:nvSpPr>
        <p:spPr>
          <a:xfrm>
            <a:off x="8934120" y="576360"/>
            <a:ext cx="896040" cy="17640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180" b="0" strike="noStrike" spc="-1">
                <a:solidFill>
                  <a:srgbClr val="000000"/>
                </a:solidFill>
                <a:latin typeface="Simplon BP Bold"/>
                <a:ea typeface="DejaVu Sans"/>
              </a:rPr>
              <a:t>Front</a:t>
            </a:r>
            <a:endParaRPr lang="pt-BR" sz="1180" b="0" strike="noStrike" spc="-1">
              <a:latin typeface="Arial"/>
            </a:endParaRPr>
          </a:p>
        </p:txBody>
      </p:sp>
      <p:sp>
        <p:nvSpPr>
          <p:cNvPr id="286" name="CustomShape 13"/>
          <p:cNvSpPr/>
          <p:nvPr/>
        </p:nvSpPr>
        <p:spPr>
          <a:xfrm>
            <a:off x="8443440" y="282600"/>
            <a:ext cx="207720" cy="208080"/>
          </a:xfrm>
          <a:prstGeom prst="ellipse">
            <a:avLst/>
          </a:prstGeom>
          <a:solidFill>
            <a:srgbClr val="1BCF13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7" name="CustomShape 14"/>
          <p:cNvSpPr/>
          <p:nvPr/>
        </p:nvSpPr>
        <p:spPr>
          <a:xfrm>
            <a:off x="8125920" y="576360"/>
            <a:ext cx="896040" cy="17640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180" b="0" strike="noStrike" spc="-1">
                <a:solidFill>
                  <a:srgbClr val="000000"/>
                </a:solidFill>
                <a:latin typeface="Simplon BP Bold"/>
                <a:ea typeface="DejaVu Sans"/>
              </a:rPr>
              <a:t>Equipe</a:t>
            </a:r>
            <a:endParaRPr lang="pt-BR" sz="1180" b="0" strike="noStrike" spc="-1">
              <a:latin typeface="Arial"/>
            </a:endParaRPr>
          </a:p>
        </p:txBody>
      </p:sp>
      <p:sp>
        <p:nvSpPr>
          <p:cNvPr id="288" name="CustomShape 15"/>
          <p:cNvSpPr/>
          <p:nvPr/>
        </p:nvSpPr>
        <p:spPr>
          <a:xfrm>
            <a:off x="9226080" y="282600"/>
            <a:ext cx="207720" cy="20808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9" name="CustomShape 16"/>
          <p:cNvSpPr/>
          <p:nvPr/>
        </p:nvSpPr>
        <p:spPr>
          <a:xfrm>
            <a:off x="12156120" y="278640"/>
            <a:ext cx="207720" cy="20808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0" name="CustomShape 17"/>
          <p:cNvSpPr/>
          <p:nvPr/>
        </p:nvSpPr>
        <p:spPr>
          <a:xfrm>
            <a:off x="10188000" y="288360"/>
            <a:ext cx="207720" cy="20808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1" name="CustomShape 18"/>
          <p:cNvSpPr/>
          <p:nvPr/>
        </p:nvSpPr>
        <p:spPr>
          <a:xfrm>
            <a:off x="8017560" y="180360"/>
            <a:ext cx="4934160" cy="615240"/>
          </a:xfrm>
          <a:prstGeom prst="rect">
            <a:avLst/>
          </a:prstGeom>
          <a:noFill/>
          <a:ln w="6480">
            <a:solidFill>
              <a:schemeClr val="bg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2" name="CustomShape 19"/>
          <p:cNvSpPr/>
          <p:nvPr/>
        </p:nvSpPr>
        <p:spPr>
          <a:xfrm>
            <a:off x="9715680" y="51480"/>
            <a:ext cx="1474560" cy="208080"/>
          </a:xfrm>
          <a:prstGeom prst="rect">
            <a:avLst/>
          </a:prstGeom>
          <a:solidFill>
            <a:schemeClr val="bg1"/>
          </a:solidFill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180" b="0" strike="noStrike" spc="-1">
                <a:solidFill>
                  <a:srgbClr val="000000"/>
                </a:solidFill>
                <a:latin typeface="Simplon BP Bold"/>
                <a:ea typeface="DejaVu Sans"/>
              </a:rPr>
              <a:t>    Farol do Projeto   </a:t>
            </a:r>
            <a:endParaRPr lang="pt-BR" sz="1180" b="0" strike="noStrike" spc="-1">
              <a:latin typeface="Arial"/>
            </a:endParaRPr>
          </a:p>
        </p:txBody>
      </p:sp>
      <p:sp>
        <p:nvSpPr>
          <p:cNvPr id="293" name="CustomShape 20"/>
          <p:cNvSpPr/>
          <p:nvPr/>
        </p:nvSpPr>
        <p:spPr>
          <a:xfrm>
            <a:off x="6801480" y="1106640"/>
            <a:ext cx="6204240" cy="2232360"/>
          </a:xfrm>
          <a:prstGeom prst="rect">
            <a:avLst/>
          </a:prstGeom>
          <a:noFill/>
          <a:ln w="12600">
            <a:solidFill>
              <a:schemeClr val="bg1">
                <a:lumMod val="50000"/>
              </a:schemeClr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lIns="90000" tIns="105840" rIns="90000" bIns="45000">
            <a:noAutofit/>
          </a:bodyPr>
          <a:lstStyle/>
          <a:p>
            <a:pPr marL="252000" indent="-24912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lang="pt-BR" sz="1330" b="1" strike="noStrike" spc="-1">
                <a:solidFill>
                  <a:srgbClr val="000000"/>
                </a:solidFill>
                <a:latin typeface="Calibri"/>
                <a:ea typeface="DejaVu Sans"/>
              </a:rPr>
              <a:t>Não alterar muito o escopo</a:t>
            </a:r>
            <a:endParaRPr lang="pt-BR" sz="1330" b="0" strike="noStrike" spc="-1">
              <a:latin typeface="Arial"/>
            </a:endParaRPr>
          </a:p>
          <a:p>
            <a:pPr marL="252000" indent="-24912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lang="pt-BR" sz="1330" b="1" strike="noStrike" spc="-1">
                <a:solidFill>
                  <a:srgbClr val="000000"/>
                </a:solidFill>
                <a:latin typeface="Calibri"/>
                <a:ea typeface="DejaVu Sans"/>
              </a:rPr>
              <a:t>Planejar tempo de entrega das tarefas</a:t>
            </a:r>
            <a:endParaRPr lang="pt-BR" sz="133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33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33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33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33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33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CustomShape 1"/>
          <p:cNvSpPr/>
          <p:nvPr/>
        </p:nvSpPr>
        <p:spPr>
          <a:xfrm>
            <a:off x="6804720" y="1106640"/>
            <a:ext cx="6206040" cy="2232360"/>
          </a:xfrm>
          <a:prstGeom prst="rect">
            <a:avLst/>
          </a:prstGeom>
          <a:noFill/>
          <a:ln w="12600">
            <a:solidFill>
              <a:schemeClr val="bg1">
                <a:lumMod val="50000"/>
              </a:schemeClr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</p:sp>
      <p:sp>
        <p:nvSpPr>
          <p:cNvPr id="275" name="CustomShape 2"/>
          <p:cNvSpPr/>
          <p:nvPr/>
        </p:nvSpPr>
        <p:spPr>
          <a:xfrm>
            <a:off x="469800" y="185400"/>
            <a:ext cx="12094560" cy="796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5840" tIns="0" rIns="105840" bIns="0" anchor="t">
            <a:noAutofit/>
          </a:bodyPr>
          <a:lstStyle/>
          <a:p>
            <a:pPr>
              <a:spcAft>
                <a:spcPts val="879"/>
              </a:spcAft>
            </a:pPr>
            <a:r>
              <a:rPr lang="en-US" sz="2650" b="0" strike="noStrike" spc="-1" dirty="0">
                <a:solidFill>
                  <a:srgbClr val="000000"/>
                </a:solidFill>
                <a:latin typeface="Simplon Oi Headline"/>
                <a:ea typeface="DejaVu Sans"/>
              </a:rPr>
              <a:t>SEMANA </a:t>
            </a:r>
            <a:r>
              <a:rPr lang="en-US" sz="2650" spc="-1" dirty="0">
                <a:solidFill>
                  <a:srgbClr val="000000"/>
                </a:solidFill>
                <a:latin typeface="Simplon Oi Headline"/>
                <a:ea typeface="DejaVu Sans"/>
              </a:rPr>
              <a:t>9 </a:t>
            </a:r>
            <a:r>
              <a:rPr lang="en-US" sz="2650" b="0" strike="noStrike" spc="-1" dirty="0">
                <a:solidFill>
                  <a:srgbClr val="000000"/>
                </a:solidFill>
                <a:latin typeface="Simplon Oi Headline"/>
                <a:ea typeface="DejaVu Sans"/>
              </a:rPr>
              <a:t>- </a:t>
            </a:r>
            <a:r>
              <a:rPr lang="en-US" sz="2650" spc="-1" dirty="0">
                <a:solidFill>
                  <a:srgbClr val="000000"/>
                </a:solidFill>
                <a:latin typeface="Simplon Oi Headline"/>
                <a:ea typeface="DejaVu Sans"/>
              </a:rPr>
              <a:t>06/04/2022</a:t>
            </a:r>
            <a:endParaRPr lang="pt-BR" sz="2650" b="0" strike="noStrike" spc="-1" dirty="0">
              <a:latin typeface="Arial"/>
            </a:endParaRPr>
          </a:p>
        </p:txBody>
      </p:sp>
      <p:sp>
        <p:nvSpPr>
          <p:cNvPr id="276" name="CustomShape 3"/>
          <p:cNvSpPr/>
          <p:nvPr/>
        </p:nvSpPr>
        <p:spPr>
          <a:xfrm>
            <a:off x="512640" y="868320"/>
            <a:ext cx="6183000" cy="2347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34280" tIns="67320" rIns="134280" bIns="6732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550" b="0" strike="noStrike" spc="-1">
                <a:solidFill>
                  <a:srgbClr val="000000"/>
                </a:solidFill>
                <a:latin typeface="Simplon Oi Headline"/>
                <a:ea typeface="Simplon Oi Headline"/>
              </a:rPr>
              <a:t>PROGRESSOS</a:t>
            </a:r>
            <a:endParaRPr lang="pt-BR" sz="1550" b="0" strike="noStrike" spc="-1">
              <a:latin typeface="Arial"/>
            </a:endParaRPr>
          </a:p>
        </p:txBody>
      </p:sp>
      <p:sp>
        <p:nvSpPr>
          <p:cNvPr id="277" name="CustomShape 4"/>
          <p:cNvSpPr/>
          <p:nvPr/>
        </p:nvSpPr>
        <p:spPr>
          <a:xfrm>
            <a:off x="6814440" y="868320"/>
            <a:ext cx="6191280" cy="2347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34280" tIns="67320" rIns="134280" bIns="6732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550" b="0" strike="noStrike" spc="-1">
                <a:solidFill>
                  <a:srgbClr val="000000"/>
                </a:solidFill>
                <a:latin typeface="Simplon Oi Headline"/>
                <a:ea typeface="Simplon Oi Headline"/>
              </a:rPr>
              <a:t>Pontos atenção/ Principais Riscos</a:t>
            </a:r>
            <a:endParaRPr lang="pt-BR" sz="1550" b="0" strike="noStrike" spc="-1">
              <a:latin typeface="Arial"/>
            </a:endParaRPr>
          </a:p>
        </p:txBody>
      </p:sp>
      <p:sp>
        <p:nvSpPr>
          <p:cNvPr id="278" name="CustomShape 5"/>
          <p:cNvSpPr/>
          <p:nvPr/>
        </p:nvSpPr>
        <p:spPr>
          <a:xfrm>
            <a:off x="507600" y="3418920"/>
            <a:ext cx="12502080" cy="2347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34280" tIns="67320" rIns="134280" bIns="6732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550" b="0" strike="noStrike" spc="-1">
                <a:solidFill>
                  <a:srgbClr val="000000"/>
                </a:solidFill>
                <a:latin typeface="Simplon Oi Headline"/>
                <a:ea typeface="Simplon Oi Headline"/>
              </a:rPr>
              <a:t>Próximos Passos/ Decisões a tomar</a:t>
            </a:r>
            <a:endParaRPr lang="pt-BR" sz="1550" b="0" strike="noStrike" spc="-1">
              <a:latin typeface="Arial"/>
            </a:endParaRPr>
          </a:p>
        </p:txBody>
      </p:sp>
      <p:sp>
        <p:nvSpPr>
          <p:cNvPr id="279" name="CustomShape 6"/>
          <p:cNvSpPr/>
          <p:nvPr/>
        </p:nvSpPr>
        <p:spPr>
          <a:xfrm>
            <a:off x="512640" y="1104120"/>
            <a:ext cx="6204240" cy="2232360"/>
          </a:xfrm>
          <a:prstGeom prst="rect">
            <a:avLst/>
          </a:prstGeom>
          <a:noFill/>
          <a:ln w="12600">
            <a:solidFill>
              <a:schemeClr val="bg1">
                <a:lumMod val="50000"/>
              </a:schemeClr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lIns="90000" tIns="105840" rIns="90000" bIns="45000" anchor="t">
            <a:noAutofit/>
          </a:bodyPr>
          <a:lstStyle/>
          <a:p>
            <a:pPr marL="251460" indent="-248285">
              <a:buClr>
                <a:srgbClr val="000000"/>
              </a:buClr>
              <a:buFont typeface="Wingdings" charset="2"/>
              <a:buChar char=""/>
            </a:pPr>
            <a:r>
              <a:rPr lang="pt-BR" sz="1300" b="1" spc="-1" dirty="0">
                <a:solidFill>
                  <a:srgbClr val="000000"/>
                </a:solidFill>
                <a:latin typeface="Calibri"/>
                <a:ea typeface="DejaVu Sans"/>
              </a:rPr>
              <a:t>Inicio do front </a:t>
            </a:r>
            <a:r>
              <a:rPr lang="pt-BR" sz="1300" b="1" spc="-1" dirty="0" err="1">
                <a:solidFill>
                  <a:srgbClr val="000000"/>
                </a:solidFill>
                <a:latin typeface="Calibri"/>
                <a:ea typeface="DejaVu Sans"/>
              </a:rPr>
              <a:t>end</a:t>
            </a:r>
            <a:r>
              <a:rPr lang="pt-BR" sz="1300" b="1" spc="-1" dirty="0">
                <a:solidFill>
                  <a:srgbClr val="000000"/>
                </a:solidFill>
                <a:latin typeface="Calibri"/>
                <a:ea typeface="DejaVu Sans"/>
              </a:rPr>
              <a:t> em </a:t>
            </a:r>
            <a:r>
              <a:rPr lang="pt-BR" sz="1300" b="1" spc="-1" dirty="0" err="1">
                <a:solidFill>
                  <a:srgbClr val="000000"/>
                </a:solidFill>
                <a:latin typeface="Calibri"/>
                <a:ea typeface="DejaVu Sans"/>
              </a:rPr>
              <a:t>kotlin</a:t>
            </a:r>
            <a:endParaRPr lang="pt-BR" sz="1300" b="1" strike="noStrike" spc="-1" dirty="0" err="1">
              <a:latin typeface="Calibri"/>
            </a:endParaRPr>
          </a:p>
          <a:p>
            <a:pPr marL="251460" indent="-248285">
              <a:buClr>
                <a:srgbClr val="000000"/>
              </a:buClr>
              <a:buFont typeface="Wingdings" charset="2"/>
              <a:buChar char=""/>
            </a:pPr>
            <a:r>
              <a:rPr lang="pt-BR" sz="1300" b="1" spc="-1" dirty="0">
                <a:solidFill>
                  <a:srgbClr val="000000"/>
                </a:solidFill>
                <a:latin typeface="Calibri"/>
              </a:rPr>
              <a:t>Criação das máquina de front </a:t>
            </a:r>
            <a:r>
              <a:rPr lang="pt-BR" sz="1300" b="1" spc="-1" dirty="0" err="1">
                <a:solidFill>
                  <a:srgbClr val="000000"/>
                </a:solidFill>
                <a:latin typeface="Calibri"/>
              </a:rPr>
              <a:t>end</a:t>
            </a:r>
            <a:r>
              <a:rPr lang="pt-BR" sz="1300" b="1" spc="-1" dirty="0">
                <a:solidFill>
                  <a:srgbClr val="000000"/>
                </a:solidFill>
                <a:latin typeface="Calibri"/>
              </a:rPr>
              <a:t> 1 na </a:t>
            </a:r>
            <a:r>
              <a:rPr lang="pt-BR" sz="1300" b="1" spc="-1" dirty="0" err="1">
                <a:solidFill>
                  <a:srgbClr val="000000"/>
                </a:solidFill>
                <a:latin typeface="Calibri"/>
              </a:rPr>
              <a:t>aws</a:t>
            </a:r>
            <a:endParaRPr lang="pt-BR" sz="1300" b="0" strike="noStrike" spc="-1" dirty="0" err="1">
              <a:latin typeface="Arial"/>
            </a:endParaRPr>
          </a:p>
          <a:p>
            <a:pPr marL="251460" indent="-248285">
              <a:buClr>
                <a:srgbClr val="000000"/>
              </a:buClr>
              <a:buFont typeface="Wingdings" charset="2"/>
              <a:buChar char=""/>
            </a:pPr>
            <a:r>
              <a:rPr lang="pt-BR" sz="1300" b="1" spc="-1" dirty="0">
                <a:solidFill>
                  <a:srgbClr val="000000"/>
                </a:solidFill>
                <a:latin typeface="Calibri"/>
                <a:ea typeface="DejaVu Sans"/>
                <a:cs typeface="Calibri"/>
              </a:rPr>
              <a:t>Criação das máquina de front </a:t>
            </a:r>
            <a:r>
              <a:rPr lang="pt-BR" sz="1300" b="1" spc="-1" dirty="0" err="1">
                <a:solidFill>
                  <a:srgbClr val="000000"/>
                </a:solidFill>
                <a:latin typeface="Calibri"/>
                <a:ea typeface="DejaVu Sans"/>
                <a:cs typeface="Calibri"/>
              </a:rPr>
              <a:t>end</a:t>
            </a:r>
            <a:r>
              <a:rPr lang="pt-BR" sz="1300" b="1" spc="-1" dirty="0">
                <a:solidFill>
                  <a:srgbClr val="000000"/>
                </a:solidFill>
                <a:latin typeface="Calibri"/>
                <a:ea typeface="DejaVu Sans"/>
                <a:cs typeface="Calibri"/>
              </a:rPr>
              <a:t> 2 na </a:t>
            </a:r>
            <a:r>
              <a:rPr lang="pt-BR" sz="1300" b="1" spc="-1" dirty="0" err="1">
                <a:solidFill>
                  <a:srgbClr val="000000"/>
                </a:solidFill>
                <a:latin typeface="Calibri"/>
                <a:ea typeface="DejaVu Sans"/>
                <a:cs typeface="Calibri"/>
              </a:rPr>
              <a:t>aws</a:t>
            </a:r>
            <a:endParaRPr lang="pt-BR" sz="1300" b="1" spc="-1" dirty="0" err="1">
              <a:solidFill>
                <a:srgbClr val="000000"/>
              </a:solidFill>
              <a:latin typeface="Calibri"/>
              <a:ea typeface="DejaVu Sans"/>
            </a:endParaRPr>
          </a:p>
          <a:p>
            <a:pPr marL="251460" indent="-248285">
              <a:buClr>
                <a:srgbClr val="000000"/>
              </a:buClr>
              <a:buFont typeface="Wingdings" charset="2"/>
              <a:buChar char=""/>
            </a:pPr>
            <a:r>
              <a:rPr lang="pt-BR" sz="1300" b="1" spc="-1" dirty="0">
                <a:latin typeface="Calibri"/>
              </a:rPr>
              <a:t>Criação da máquina de </a:t>
            </a:r>
            <a:r>
              <a:rPr lang="pt-BR" sz="1300" b="1" spc="-1" dirty="0" err="1">
                <a:latin typeface="Calibri"/>
              </a:rPr>
              <a:t>loadbalance</a:t>
            </a:r>
            <a:r>
              <a:rPr lang="pt-BR" sz="1300" b="1" spc="-1" dirty="0">
                <a:latin typeface="Calibri"/>
              </a:rPr>
              <a:t> </a:t>
            </a:r>
            <a:endParaRPr lang="pt-BR" sz="1300" b="1" strike="noStrike" spc="-1" dirty="0">
              <a:latin typeface="Calibri"/>
            </a:endParaRPr>
          </a:p>
          <a:p>
            <a:pPr marL="251460" indent="-248285">
              <a:buClr>
                <a:srgbClr val="000000"/>
              </a:buClr>
              <a:buFont typeface="Wingdings" charset="2"/>
              <a:buChar char=""/>
            </a:pPr>
            <a:r>
              <a:rPr lang="pt-BR" sz="1300" b="1" spc="-1">
                <a:latin typeface="Calibri"/>
              </a:rPr>
              <a:t>Criação dos ips fixos </a:t>
            </a:r>
            <a:endParaRPr lang="pt-BR" sz="1300" b="1" spc="-1" dirty="0">
              <a:latin typeface="Calibri"/>
            </a:endParaRPr>
          </a:p>
          <a:p>
            <a:pPr marL="251460" indent="-248285">
              <a:buClr>
                <a:srgbClr val="000000"/>
              </a:buClr>
              <a:buFont typeface="Wingdings" charset="2"/>
              <a:buChar char=""/>
            </a:pPr>
            <a:r>
              <a:rPr lang="pt-BR" sz="1300" b="1" spc="-1" dirty="0">
                <a:latin typeface="Calibri"/>
              </a:rPr>
              <a:t>Instalação do </a:t>
            </a:r>
            <a:r>
              <a:rPr lang="pt-BR" sz="1300" b="1" spc="-1">
                <a:latin typeface="Calibri"/>
              </a:rPr>
              <a:t>nginx</a:t>
            </a:r>
            <a:r>
              <a:rPr lang="pt-BR" sz="1300" b="1" spc="-1" dirty="0">
                <a:latin typeface="Calibri"/>
              </a:rPr>
              <a:t> nas máquinas</a:t>
            </a:r>
          </a:p>
          <a:p>
            <a:pPr marL="251460" indent="-248285">
              <a:buClr>
                <a:srgbClr val="000000"/>
              </a:buClr>
              <a:buFont typeface="Wingdings" charset="2"/>
              <a:buChar char=""/>
            </a:pPr>
            <a:endParaRPr lang="pt-BR" sz="1300" b="1" strike="noStrike" spc="-1" dirty="0">
              <a:latin typeface="Calibri"/>
            </a:endParaRPr>
          </a:p>
          <a:p>
            <a:pPr marL="251460" indent="-248285">
              <a:buClr>
                <a:srgbClr val="000000"/>
              </a:buClr>
              <a:buFont typeface="Wingdings" charset="2"/>
              <a:buChar char=""/>
            </a:pPr>
            <a:endParaRPr lang="pt-BR" sz="1300" b="1" strike="noStrike" spc="-1" dirty="0">
              <a:latin typeface="Calibri"/>
            </a:endParaRPr>
          </a:p>
          <a:p>
            <a:pPr>
              <a:lnSpc>
                <a:spcPct val="100000"/>
              </a:lnSpc>
            </a:pPr>
            <a:endParaRPr lang="pt-BR" sz="13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300" b="0" strike="noStrike" spc="-1">
              <a:latin typeface="Arial"/>
            </a:endParaRPr>
          </a:p>
          <a:p>
            <a:endParaRPr lang="pt-BR" sz="1300" spc="-1">
              <a:latin typeface="Arial"/>
            </a:endParaRPr>
          </a:p>
          <a:p>
            <a:endParaRPr lang="pt-BR" sz="1300" spc="-1">
              <a:latin typeface="Arial"/>
            </a:endParaRPr>
          </a:p>
        </p:txBody>
      </p:sp>
      <p:graphicFrame>
        <p:nvGraphicFramePr>
          <p:cNvPr id="280" name="Table 7"/>
          <p:cNvGraphicFramePr/>
          <p:nvPr>
            <p:extLst>
              <p:ext uri="{D42A27DB-BD31-4B8C-83A1-F6EECF244321}">
                <p14:modId xmlns:p14="http://schemas.microsoft.com/office/powerpoint/2010/main" val="1014142192"/>
              </p:ext>
            </p:extLst>
          </p:nvPr>
        </p:nvGraphicFramePr>
        <p:xfrm>
          <a:off x="512640" y="3728160"/>
          <a:ext cx="12495600" cy="1950720"/>
        </p:xfrm>
        <a:graphic>
          <a:graphicData uri="http://schemas.openxmlformats.org/drawingml/2006/table">
            <a:tbl>
              <a:tblPr/>
              <a:tblGrid>
                <a:gridCol w="416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65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65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pt-BR" sz="2400" b="0" strike="noStrike" spc="-1">
                        <a:latin typeface="Times New Roman"/>
                      </a:endParaRPr>
                    </a:p>
                    <a:p>
                      <a:pPr marL="251460" lvl="1" indent="-248285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"/>
                      </a:pPr>
                      <a:r>
                        <a:rPr lang="pt-BR" sz="1400" b="0" strike="noStrike" spc="-1" dirty="0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Finalizar a </a:t>
                      </a:r>
                      <a:r>
                        <a:rPr lang="pt-BR" sz="1400" b="0" strike="noStrike" spc="-1" dirty="0" err="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configuraçao</a:t>
                      </a:r>
                      <a:r>
                        <a:rPr lang="pt-BR" sz="1400" b="0" strike="noStrike" spc="-1" dirty="0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 do ambiente</a:t>
                      </a:r>
                      <a:endParaRPr lang="pt-BR" sz="1400" b="0" strike="noStrike" spc="-1" dirty="0">
                        <a:latin typeface="Times New Roman"/>
                      </a:endParaRPr>
                    </a:p>
                    <a:p>
                      <a:pPr marL="251460" lvl="1" indent="-248285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"/>
                      </a:pPr>
                      <a:r>
                        <a:rPr lang="pt-BR" sz="1400" b="0" strike="noStrike" spc="-1" dirty="0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Subir o Front-</a:t>
                      </a:r>
                      <a:r>
                        <a:rPr lang="pt-BR" sz="1400" b="0" strike="noStrike" spc="-1" dirty="0" err="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end</a:t>
                      </a:r>
                      <a:endParaRPr lang="pt-BR" sz="1400" b="0" strike="noStrike" spc="-1" dirty="0" err="1">
                        <a:latin typeface="Times New Roman"/>
                      </a:endParaRPr>
                    </a:p>
                    <a:p>
                      <a:pPr marL="251460" lvl="1" indent="-248285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"/>
                      </a:pPr>
                      <a:r>
                        <a:rPr lang="pt-BR" sz="1400" b="0" strike="noStrike" spc="-1" dirty="0" err="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Refatorar</a:t>
                      </a:r>
                      <a:r>
                        <a:rPr lang="pt-BR" sz="1400" b="0" strike="noStrike" spc="-1" dirty="0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 o Back-</a:t>
                      </a:r>
                      <a:r>
                        <a:rPr lang="pt-BR" sz="1400" b="0" strike="noStrike" spc="-1" dirty="0" err="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end</a:t>
                      </a:r>
                      <a:endParaRPr lang="pt-BR" sz="1400" b="0" strike="noStrike" spc="-1" dirty="0" err="1">
                        <a:latin typeface="Times New Roman"/>
                      </a:endParaRPr>
                    </a:p>
                    <a:p>
                      <a:pPr marL="251460" lvl="1" indent="-248285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"/>
                      </a:pPr>
                      <a:r>
                        <a:rPr lang="pt-BR" sz="1400" b="0" strike="noStrike" spc="-1" dirty="0" err="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Refatorar</a:t>
                      </a:r>
                      <a:r>
                        <a:rPr lang="pt-BR" sz="1400" b="0" strike="noStrike" spc="-1" dirty="0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 Banco de dados</a:t>
                      </a:r>
                      <a:endParaRPr lang="pt-BR" sz="1400" b="0" strike="noStrike" spc="-1" dirty="0">
                        <a:latin typeface="Times New Roman"/>
                      </a:endParaRPr>
                    </a:p>
                    <a:p>
                      <a:pPr marL="251640" lvl="1" indent="-2487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"/>
                      </a:pPr>
                      <a:endParaRPr lang="pt-BR" sz="1400" b="0" strike="noStrike" spc="-1">
                        <a:latin typeface="Times New Roman"/>
                      </a:endParaRPr>
                    </a:p>
                    <a:p>
                      <a:pPr marL="251640" lvl="1" indent="-2487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"/>
                      </a:pPr>
                      <a:endParaRPr lang="pt-BR" sz="1400" b="0" strike="noStrike" spc="-1">
                        <a:latin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pt-BR" sz="1400" b="0" strike="noStrike" spc="-1">
                        <a:latin typeface="Times New Roman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pt-BR" sz="2400" b="0" strike="noStrike" spc="-1">
                        <a:latin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pt-BR" sz="2400" b="0" strike="noStrike" spc="-1">
                        <a:latin typeface="Times New Roman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81" name="CustomShape 8"/>
          <p:cNvSpPr/>
          <p:nvPr/>
        </p:nvSpPr>
        <p:spPr>
          <a:xfrm>
            <a:off x="11822760" y="576360"/>
            <a:ext cx="896040" cy="17640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180" b="0" strike="noStrike" spc="-1">
                <a:solidFill>
                  <a:srgbClr val="000000"/>
                </a:solidFill>
                <a:latin typeface="Simplon BP Bold"/>
                <a:ea typeface="DejaVu Sans"/>
              </a:rPr>
              <a:t>Negócios</a:t>
            </a:r>
            <a:endParaRPr lang="pt-BR" sz="1180" b="0" strike="noStrike" spc="-1">
              <a:latin typeface="Arial"/>
            </a:endParaRPr>
          </a:p>
        </p:txBody>
      </p:sp>
      <p:sp>
        <p:nvSpPr>
          <p:cNvPr id="282" name="CustomShape 9"/>
          <p:cNvSpPr/>
          <p:nvPr/>
        </p:nvSpPr>
        <p:spPr>
          <a:xfrm>
            <a:off x="11193840" y="298080"/>
            <a:ext cx="207720" cy="20808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3" name="CustomShape 10"/>
          <p:cNvSpPr/>
          <p:nvPr/>
        </p:nvSpPr>
        <p:spPr>
          <a:xfrm>
            <a:off x="10852560" y="576360"/>
            <a:ext cx="896040" cy="17640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180" b="0" strike="noStrike" spc="-1">
                <a:solidFill>
                  <a:srgbClr val="000000"/>
                </a:solidFill>
                <a:latin typeface="Simplon BP Bold"/>
                <a:ea typeface="DejaVu Sans"/>
              </a:rPr>
              <a:t>Plataforma</a:t>
            </a:r>
            <a:endParaRPr lang="pt-BR" sz="1180" b="0" strike="noStrike" spc="-1">
              <a:latin typeface="Arial"/>
            </a:endParaRPr>
          </a:p>
        </p:txBody>
      </p:sp>
      <p:sp>
        <p:nvSpPr>
          <p:cNvPr id="284" name="CustomShape 11"/>
          <p:cNvSpPr/>
          <p:nvPr/>
        </p:nvSpPr>
        <p:spPr>
          <a:xfrm>
            <a:off x="9854280" y="576360"/>
            <a:ext cx="896040" cy="17640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180" b="0" strike="noStrike" spc="-1">
                <a:solidFill>
                  <a:srgbClr val="000000"/>
                </a:solidFill>
                <a:latin typeface="Simplon BP Bold"/>
                <a:ea typeface="DejaVu Sans"/>
              </a:rPr>
              <a:t>Back</a:t>
            </a:r>
            <a:endParaRPr lang="pt-BR" sz="1180" b="0" strike="noStrike" spc="-1">
              <a:latin typeface="Arial"/>
            </a:endParaRPr>
          </a:p>
        </p:txBody>
      </p:sp>
      <p:sp>
        <p:nvSpPr>
          <p:cNvPr id="285" name="CustomShape 12"/>
          <p:cNvSpPr/>
          <p:nvPr/>
        </p:nvSpPr>
        <p:spPr>
          <a:xfrm>
            <a:off x="8934120" y="576360"/>
            <a:ext cx="896040" cy="17640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180" b="0" strike="noStrike" spc="-1">
                <a:solidFill>
                  <a:srgbClr val="000000"/>
                </a:solidFill>
                <a:latin typeface="Simplon BP Bold"/>
                <a:ea typeface="DejaVu Sans"/>
              </a:rPr>
              <a:t>Front</a:t>
            </a:r>
            <a:endParaRPr lang="pt-BR" sz="1180" b="0" strike="noStrike" spc="-1">
              <a:latin typeface="Arial"/>
            </a:endParaRPr>
          </a:p>
        </p:txBody>
      </p:sp>
      <p:sp>
        <p:nvSpPr>
          <p:cNvPr id="286" name="CustomShape 13"/>
          <p:cNvSpPr/>
          <p:nvPr/>
        </p:nvSpPr>
        <p:spPr>
          <a:xfrm>
            <a:off x="8443440" y="282600"/>
            <a:ext cx="207720" cy="208080"/>
          </a:xfrm>
          <a:prstGeom prst="ellipse">
            <a:avLst/>
          </a:prstGeom>
          <a:solidFill>
            <a:srgbClr val="1BCF13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7" name="CustomShape 14"/>
          <p:cNvSpPr/>
          <p:nvPr/>
        </p:nvSpPr>
        <p:spPr>
          <a:xfrm>
            <a:off x="8125920" y="576360"/>
            <a:ext cx="896040" cy="17640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180" b="0" strike="noStrike" spc="-1">
                <a:solidFill>
                  <a:srgbClr val="000000"/>
                </a:solidFill>
                <a:latin typeface="Simplon BP Bold"/>
                <a:ea typeface="DejaVu Sans"/>
              </a:rPr>
              <a:t>Equipe</a:t>
            </a:r>
            <a:endParaRPr lang="pt-BR" sz="1180" b="0" strike="noStrike" spc="-1">
              <a:latin typeface="Arial"/>
            </a:endParaRPr>
          </a:p>
        </p:txBody>
      </p:sp>
      <p:sp>
        <p:nvSpPr>
          <p:cNvPr id="288" name="CustomShape 15"/>
          <p:cNvSpPr/>
          <p:nvPr/>
        </p:nvSpPr>
        <p:spPr>
          <a:xfrm>
            <a:off x="9226080" y="282600"/>
            <a:ext cx="207720" cy="20808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9" name="CustomShape 16"/>
          <p:cNvSpPr/>
          <p:nvPr/>
        </p:nvSpPr>
        <p:spPr>
          <a:xfrm>
            <a:off x="12156120" y="278640"/>
            <a:ext cx="207720" cy="20808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0" name="CustomShape 17"/>
          <p:cNvSpPr/>
          <p:nvPr/>
        </p:nvSpPr>
        <p:spPr>
          <a:xfrm>
            <a:off x="10188000" y="288360"/>
            <a:ext cx="207720" cy="20808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1" name="CustomShape 18"/>
          <p:cNvSpPr/>
          <p:nvPr/>
        </p:nvSpPr>
        <p:spPr>
          <a:xfrm>
            <a:off x="8017560" y="180360"/>
            <a:ext cx="4934160" cy="615240"/>
          </a:xfrm>
          <a:prstGeom prst="rect">
            <a:avLst/>
          </a:prstGeom>
          <a:noFill/>
          <a:ln w="6480">
            <a:solidFill>
              <a:schemeClr val="bg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2" name="CustomShape 19"/>
          <p:cNvSpPr/>
          <p:nvPr/>
        </p:nvSpPr>
        <p:spPr>
          <a:xfrm>
            <a:off x="9715680" y="51480"/>
            <a:ext cx="1474560" cy="208080"/>
          </a:xfrm>
          <a:prstGeom prst="rect">
            <a:avLst/>
          </a:prstGeom>
          <a:solidFill>
            <a:schemeClr val="bg1"/>
          </a:solidFill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180" b="0" strike="noStrike" spc="-1">
                <a:solidFill>
                  <a:srgbClr val="000000"/>
                </a:solidFill>
                <a:latin typeface="Simplon BP Bold"/>
                <a:ea typeface="DejaVu Sans"/>
              </a:rPr>
              <a:t>    Farol do Projeto   </a:t>
            </a:r>
            <a:endParaRPr lang="pt-BR" sz="1180" b="0" strike="noStrike" spc="-1">
              <a:latin typeface="Arial"/>
            </a:endParaRPr>
          </a:p>
        </p:txBody>
      </p:sp>
      <p:sp>
        <p:nvSpPr>
          <p:cNvPr id="293" name="CustomShape 20"/>
          <p:cNvSpPr/>
          <p:nvPr/>
        </p:nvSpPr>
        <p:spPr>
          <a:xfrm>
            <a:off x="6801480" y="1106640"/>
            <a:ext cx="6204240" cy="2232360"/>
          </a:xfrm>
          <a:prstGeom prst="rect">
            <a:avLst/>
          </a:prstGeom>
          <a:noFill/>
          <a:ln w="12600">
            <a:solidFill>
              <a:schemeClr val="bg1">
                <a:lumMod val="50000"/>
              </a:schemeClr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lIns="90000" tIns="105840" rIns="90000" bIns="45000">
            <a:noAutofit/>
          </a:bodyPr>
          <a:lstStyle/>
          <a:p>
            <a:pPr marL="252000" indent="-24912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lang="pt-BR" sz="1330" b="1" strike="noStrike" spc="-1">
                <a:solidFill>
                  <a:srgbClr val="000000"/>
                </a:solidFill>
                <a:latin typeface="Calibri"/>
                <a:ea typeface="DejaVu Sans"/>
              </a:rPr>
              <a:t>Não alterar muito o escopo</a:t>
            </a:r>
            <a:endParaRPr lang="pt-BR" sz="1330" b="0" strike="noStrike" spc="-1">
              <a:latin typeface="Arial"/>
            </a:endParaRPr>
          </a:p>
          <a:p>
            <a:pPr marL="252000" indent="-24912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lang="pt-BR" sz="1330" b="1" strike="noStrike" spc="-1">
                <a:solidFill>
                  <a:srgbClr val="000000"/>
                </a:solidFill>
                <a:latin typeface="Calibri"/>
                <a:ea typeface="DejaVu Sans"/>
              </a:rPr>
              <a:t>Planejar tempo de entrega das tarefas</a:t>
            </a:r>
            <a:endParaRPr lang="pt-BR" sz="133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33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33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33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33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330" b="0" strike="noStrike" spc="-1">
              <a:latin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E6121F4-0069-84CD-3F52-A8B3AA9FD84E}"/>
              </a:ext>
            </a:extLst>
          </p:cNvPr>
          <p:cNvSpPr txBox="1"/>
          <p:nvPr/>
        </p:nvSpPr>
        <p:spPr>
          <a:xfrm>
            <a:off x="5349875" y="3552031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5533796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CustomShape 1"/>
          <p:cNvSpPr/>
          <p:nvPr/>
        </p:nvSpPr>
        <p:spPr>
          <a:xfrm>
            <a:off x="6804720" y="1106640"/>
            <a:ext cx="6206040" cy="2232360"/>
          </a:xfrm>
          <a:prstGeom prst="rect">
            <a:avLst/>
          </a:prstGeom>
          <a:noFill/>
          <a:ln w="12600">
            <a:solidFill>
              <a:schemeClr val="bg1">
                <a:lumMod val="50000"/>
              </a:schemeClr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</p:sp>
      <p:sp>
        <p:nvSpPr>
          <p:cNvPr id="275" name="CustomShape 2"/>
          <p:cNvSpPr/>
          <p:nvPr/>
        </p:nvSpPr>
        <p:spPr>
          <a:xfrm>
            <a:off x="469800" y="185400"/>
            <a:ext cx="12094560" cy="796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5840" tIns="0" rIns="105840" bIns="0" anchor="t">
            <a:noAutofit/>
          </a:bodyPr>
          <a:lstStyle/>
          <a:p>
            <a:pPr>
              <a:spcAft>
                <a:spcPts val="879"/>
              </a:spcAft>
            </a:pPr>
            <a:r>
              <a:rPr lang="en-US" sz="2650" b="0" strike="noStrike" spc="-1" dirty="0">
                <a:solidFill>
                  <a:srgbClr val="000000"/>
                </a:solidFill>
                <a:latin typeface="Simplon Oi Headline"/>
                <a:ea typeface="DejaVu Sans"/>
              </a:rPr>
              <a:t>SEMANA </a:t>
            </a:r>
            <a:r>
              <a:rPr lang="en-US" sz="2650" spc="-1" dirty="0">
                <a:solidFill>
                  <a:srgbClr val="000000"/>
                </a:solidFill>
                <a:latin typeface="Simplon Oi Headline"/>
                <a:ea typeface="DejaVu Sans"/>
              </a:rPr>
              <a:t>10 </a:t>
            </a:r>
            <a:r>
              <a:rPr lang="en-US" sz="2650" b="0" strike="noStrike" spc="-1" dirty="0">
                <a:solidFill>
                  <a:srgbClr val="000000"/>
                </a:solidFill>
                <a:latin typeface="Simplon Oi Headline"/>
                <a:ea typeface="DejaVu Sans"/>
              </a:rPr>
              <a:t>- </a:t>
            </a:r>
            <a:r>
              <a:rPr lang="en-US" sz="2650" spc="-1" dirty="0">
                <a:solidFill>
                  <a:srgbClr val="000000"/>
                </a:solidFill>
                <a:latin typeface="Simplon Oi Headline"/>
                <a:ea typeface="DejaVu Sans"/>
              </a:rPr>
              <a:t>13/04/2022</a:t>
            </a:r>
            <a:endParaRPr lang="pt-BR" sz="2650" b="0" strike="noStrike" spc="-1" dirty="0">
              <a:latin typeface="Arial"/>
            </a:endParaRPr>
          </a:p>
        </p:txBody>
      </p:sp>
      <p:sp>
        <p:nvSpPr>
          <p:cNvPr id="276" name="CustomShape 3"/>
          <p:cNvSpPr/>
          <p:nvPr/>
        </p:nvSpPr>
        <p:spPr>
          <a:xfrm>
            <a:off x="512640" y="868320"/>
            <a:ext cx="6183000" cy="2347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34280" tIns="67320" rIns="134280" bIns="6732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550" b="0" strike="noStrike" spc="-1">
                <a:solidFill>
                  <a:srgbClr val="000000"/>
                </a:solidFill>
                <a:latin typeface="Simplon Oi Headline"/>
                <a:ea typeface="Simplon Oi Headline"/>
              </a:rPr>
              <a:t>PROGRESSOS</a:t>
            </a:r>
            <a:endParaRPr lang="pt-BR" sz="1550" b="0" strike="noStrike" spc="-1">
              <a:latin typeface="Arial"/>
            </a:endParaRPr>
          </a:p>
        </p:txBody>
      </p:sp>
      <p:sp>
        <p:nvSpPr>
          <p:cNvPr id="277" name="CustomShape 4"/>
          <p:cNvSpPr/>
          <p:nvPr/>
        </p:nvSpPr>
        <p:spPr>
          <a:xfrm>
            <a:off x="6814440" y="868320"/>
            <a:ext cx="6191280" cy="2347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34280" tIns="67320" rIns="134280" bIns="6732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550" b="0" strike="noStrike" spc="-1">
                <a:solidFill>
                  <a:srgbClr val="000000"/>
                </a:solidFill>
                <a:latin typeface="Simplon Oi Headline"/>
                <a:ea typeface="Simplon Oi Headline"/>
              </a:rPr>
              <a:t>Pontos atenção/ Principais Riscos</a:t>
            </a:r>
            <a:endParaRPr lang="pt-BR" sz="1550" b="0" strike="noStrike" spc="-1">
              <a:latin typeface="Arial"/>
            </a:endParaRPr>
          </a:p>
        </p:txBody>
      </p:sp>
      <p:sp>
        <p:nvSpPr>
          <p:cNvPr id="278" name="CustomShape 5"/>
          <p:cNvSpPr/>
          <p:nvPr/>
        </p:nvSpPr>
        <p:spPr>
          <a:xfrm>
            <a:off x="507600" y="3418920"/>
            <a:ext cx="12502080" cy="2347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34280" tIns="67320" rIns="134280" bIns="6732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550" b="0" strike="noStrike" spc="-1">
                <a:solidFill>
                  <a:srgbClr val="000000"/>
                </a:solidFill>
                <a:latin typeface="Simplon Oi Headline"/>
                <a:ea typeface="Simplon Oi Headline"/>
              </a:rPr>
              <a:t>Próximos Passos/ Decisões a tomar</a:t>
            </a:r>
            <a:endParaRPr lang="pt-BR" sz="1550" b="0" strike="noStrike" spc="-1">
              <a:latin typeface="Arial"/>
            </a:endParaRPr>
          </a:p>
        </p:txBody>
      </p:sp>
      <p:sp>
        <p:nvSpPr>
          <p:cNvPr id="279" name="CustomShape 6"/>
          <p:cNvSpPr/>
          <p:nvPr/>
        </p:nvSpPr>
        <p:spPr>
          <a:xfrm>
            <a:off x="512640" y="1104120"/>
            <a:ext cx="6204240" cy="2232360"/>
          </a:xfrm>
          <a:prstGeom prst="rect">
            <a:avLst/>
          </a:prstGeom>
          <a:noFill/>
          <a:ln w="12600">
            <a:solidFill>
              <a:schemeClr val="bg1">
                <a:lumMod val="50000"/>
              </a:schemeClr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lIns="90000" tIns="105840" rIns="90000" bIns="45000" anchor="t">
            <a:noAutofit/>
          </a:bodyPr>
          <a:lstStyle/>
          <a:p>
            <a:pPr marL="251460" indent="-248285">
              <a:buClr>
                <a:srgbClr val="000000"/>
              </a:buClr>
              <a:buFont typeface="Wingdings" charset="2"/>
              <a:buChar char=""/>
            </a:pPr>
            <a:r>
              <a:rPr lang="pt-BR" sz="1300" b="1" spc="-1" dirty="0">
                <a:solidFill>
                  <a:srgbClr val="000000"/>
                </a:solidFill>
                <a:latin typeface="Calibri"/>
              </a:rPr>
              <a:t>Tela de login</a:t>
            </a:r>
            <a:endParaRPr lang="pt-BR" sz="1300" b="1" strike="noStrike" spc="-1" dirty="0">
              <a:latin typeface="Calibri"/>
            </a:endParaRPr>
          </a:p>
          <a:p>
            <a:pPr marL="251460" indent="-248285">
              <a:buClr>
                <a:srgbClr val="000000"/>
              </a:buClr>
              <a:buFont typeface="Wingdings" charset="2"/>
              <a:buChar char=""/>
            </a:pPr>
            <a:r>
              <a:rPr lang="pt-BR" sz="1300" b="1" spc="-1" dirty="0">
                <a:solidFill>
                  <a:srgbClr val="000000"/>
                </a:solidFill>
                <a:latin typeface="Calibri"/>
              </a:rPr>
              <a:t>Tela de cadastro</a:t>
            </a:r>
          </a:p>
          <a:p>
            <a:pPr marL="251460" indent="-248285">
              <a:buClr>
                <a:srgbClr val="000000"/>
              </a:buClr>
              <a:buFont typeface="Wingdings" charset="2"/>
              <a:buChar char=""/>
            </a:pPr>
            <a:r>
              <a:rPr lang="pt-BR" sz="1300" b="1" spc="-1" dirty="0">
                <a:solidFill>
                  <a:srgbClr val="000000"/>
                </a:solidFill>
                <a:latin typeface="Calibri"/>
              </a:rPr>
              <a:t>Criação das máquina de </a:t>
            </a:r>
            <a:r>
              <a:rPr lang="pt-BR" sz="1300" b="1" spc="-1" dirty="0" err="1">
                <a:solidFill>
                  <a:srgbClr val="000000"/>
                </a:solidFill>
                <a:latin typeface="Calibri"/>
              </a:rPr>
              <a:t>back</a:t>
            </a:r>
            <a:r>
              <a:rPr lang="pt-BR" sz="1300" b="1" spc="-1" dirty="0">
                <a:solidFill>
                  <a:srgbClr val="000000"/>
                </a:solidFill>
                <a:latin typeface="Calibri"/>
              </a:rPr>
              <a:t> </a:t>
            </a:r>
            <a:r>
              <a:rPr lang="pt-BR" sz="1300" b="1" spc="-1" dirty="0" err="1">
                <a:solidFill>
                  <a:srgbClr val="000000"/>
                </a:solidFill>
                <a:latin typeface="Calibri"/>
              </a:rPr>
              <a:t>end</a:t>
            </a:r>
            <a:r>
              <a:rPr lang="pt-BR" sz="1300" b="1" spc="-1" dirty="0">
                <a:solidFill>
                  <a:srgbClr val="000000"/>
                </a:solidFill>
                <a:latin typeface="Calibri"/>
              </a:rPr>
              <a:t> 1 na </a:t>
            </a:r>
            <a:r>
              <a:rPr lang="pt-BR" sz="1300" b="1" spc="-1" dirty="0" err="1">
                <a:solidFill>
                  <a:srgbClr val="000000"/>
                </a:solidFill>
                <a:latin typeface="Calibri"/>
              </a:rPr>
              <a:t>aws</a:t>
            </a:r>
            <a:endParaRPr lang="pt-BR" sz="1300" b="0" strike="noStrike" spc="-1" dirty="0" err="1">
              <a:latin typeface="Arial"/>
            </a:endParaRPr>
          </a:p>
          <a:p>
            <a:pPr marL="251460" indent="-248285">
              <a:buClr>
                <a:srgbClr val="000000"/>
              </a:buClr>
              <a:buFont typeface="Wingdings" charset="2"/>
              <a:buChar char=""/>
            </a:pPr>
            <a:r>
              <a:rPr lang="pt-BR" sz="1300" b="1" spc="-1" dirty="0">
                <a:solidFill>
                  <a:srgbClr val="000000"/>
                </a:solidFill>
                <a:latin typeface="Calibri"/>
                <a:ea typeface="DejaVu Sans"/>
                <a:cs typeface="Calibri"/>
              </a:rPr>
              <a:t>Criação das máquina de </a:t>
            </a:r>
            <a:r>
              <a:rPr lang="pt-BR" sz="1300" b="1" spc="-1" dirty="0" err="1">
                <a:solidFill>
                  <a:srgbClr val="000000"/>
                </a:solidFill>
                <a:latin typeface="Calibri"/>
                <a:ea typeface="DejaVu Sans"/>
                <a:cs typeface="Calibri"/>
              </a:rPr>
              <a:t>back</a:t>
            </a:r>
            <a:r>
              <a:rPr lang="pt-BR" sz="1300" b="1" spc="-1" dirty="0">
                <a:solidFill>
                  <a:srgbClr val="000000"/>
                </a:solidFill>
                <a:latin typeface="Calibri"/>
                <a:ea typeface="DejaVu Sans"/>
                <a:cs typeface="Calibri"/>
              </a:rPr>
              <a:t> </a:t>
            </a:r>
            <a:r>
              <a:rPr lang="pt-BR" sz="1300" b="1" spc="-1" dirty="0" err="1">
                <a:solidFill>
                  <a:srgbClr val="000000"/>
                </a:solidFill>
                <a:latin typeface="Calibri"/>
                <a:ea typeface="DejaVu Sans"/>
                <a:cs typeface="Calibri"/>
              </a:rPr>
              <a:t>end</a:t>
            </a:r>
            <a:r>
              <a:rPr lang="pt-BR" sz="1300" b="1" spc="-1" dirty="0">
                <a:solidFill>
                  <a:srgbClr val="000000"/>
                </a:solidFill>
                <a:latin typeface="Calibri"/>
                <a:ea typeface="DejaVu Sans"/>
                <a:cs typeface="Calibri"/>
              </a:rPr>
              <a:t> 2 na </a:t>
            </a:r>
            <a:r>
              <a:rPr lang="pt-BR" sz="1300" b="1" spc="-1" dirty="0" err="1">
                <a:solidFill>
                  <a:srgbClr val="000000"/>
                </a:solidFill>
                <a:latin typeface="Calibri"/>
                <a:ea typeface="DejaVu Sans"/>
                <a:cs typeface="Calibri"/>
              </a:rPr>
              <a:t>aws</a:t>
            </a:r>
            <a:endParaRPr lang="pt-BR" sz="1300" b="1" spc="-1" dirty="0" err="1">
              <a:solidFill>
                <a:srgbClr val="000000"/>
              </a:solidFill>
              <a:latin typeface="Calibri"/>
              <a:ea typeface="DejaVu Sans"/>
            </a:endParaRPr>
          </a:p>
          <a:p>
            <a:pPr marL="251460" indent="-248285">
              <a:buClr>
                <a:srgbClr val="000000"/>
              </a:buClr>
              <a:buFont typeface="Wingdings" charset="2"/>
              <a:buChar char=""/>
            </a:pPr>
            <a:r>
              <a:rPr lang="pt-BR" sz="1300" b="1" spc="-1" dirty="0">
                <a:latin typeface="Calibri"/>
              </a:rPr>
              <a:t>Ambiente configurado</a:t>
            </a:r>
          </a:p>
          <a:p>
            <a:pPr marL="251460" indent="-248285">
              <a:buClr>
                <a:srgbClr val="000000"/>
              </a:buClr>
              <a:buFont typeface="Wingdings" charset="2"/>
              <a:buChar char=""/>
            </a:pPr>
            <a:r>
              <a:rPr lang="pt-BR" sz="1300" b="1" spc="-1" dirty="0">
                <a:latin typeface="Calibri"/>
              </a:rPr>
              <a:t>Início da configuração do </a:t>
            </a:r>
            <a:r>
              <a:rPr lang="pt-BR" sz="1300" b="1" spc="-1" dirty="0" err="1">
                <a:latin typeface="Calibri"/>
              </a:rPr>
              <a:t>back</a:t>
            </a:r>
            <a:r>
              <a:rPr lang="pt-BR" sz="1300" b="1" spc="-1" dirty="0">
                <a:latin typeface="Calibri"/>
              </a:rPr>
              <a:t> end.</a:t>
            </a:r>
            <a:endParaRPr lang="pt-BR" sz="1300" b="1" strike="noStrike" spc="-1" dirty="0">
              <a:latin typeface="Calibri"/>
            </a:endParaRPr>
          </a:p>
          <a:p>
            <a:pPr marL="251460" indent="-248285">
              <a:buClr>
                <a:srgbClr val="000000"/>
              </a:buClr>
              <a:buFont typeface="Wingdings" charset="2"/>
              <a:buChar char=""/>
            </a:pPr>
            <a:r>
              <a:rPr lang="pt-BR" sz="1300" b="1" spc="-1" dirty="0">
                <a:latin typeface="Calibri"/>
              </a:rPr>
              <a:t>Front web na </a:t>
            </a:r>
            <a:r>
              <a:rPr lang="pt-BR" sz="1300" b="1" spc="-1" dirty="0" err="1">
                <a:latin typeface="Calibri"/>
              </a:rPr>
              <a:t>aws</a:t>
            </a:r>
            <a:endParaRPr lang="pt-BR" sz="1300" b="1" spc="-1">
              <a:latin typeface="Calibri"/>
            </a:endParaRPr>
          </a:p>
          <a:p>
            <a:pPr marL="251460" indent="-248285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endParaRPr lang="pt-BR" sz="1300" b="1" strike="noStrike" spc="-1" dirty="0">
              <a:latin typeface="Calibri"/>
            </a:endParaRPr>
          </a:p>
          <a:p>
            <a:pPr marL="251460" indent="-248285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endParaRPr lang="pt-BR" sz="1300" b="1" strike="noStrike" spc="-1" dirty="0">
              <a:latin typeface="Calibri"/>
            </a:endParaRPr>
          </a:p>
          <a:p>
            <a:endParaRPr lang="pt-BR" sz="1300" spc="-1">
              <a:latin typeface="Arial"/>
            </a:endParaRPr>
          </a:p>
          <a:p>
            <a:endParaRPr lang="pt-BR" sz="1300" spc="-1">
              <a:latin typeface="Arial"/>
            </a:endParaRPr>
          </a:p>
          <a:p>
            <a:endParaRPr lang="pt-BR" sz="1300" spc="-1">
              <a:latin typeface="Arial"/>
            </a:endParaRPr>
          </a:p>
          <a:p>
            <a:endParaRPr lang="pt-BR" sz="1300" spc="-1">
              <a:latin typeface="Arial"/>
            </a:endParaRPr>
          </a:p>
        </p:txBody>
      </p:sp>
      <p:graphicFrame>
        <p:nvGraphicFramePr>
          <p:cNvPr id="280" name="Table 7"/>
          <p:cNvGraphicFramePr/>
          <p:nvPr>
            <p:extLst>
              <p:ext uri="{D42A27DB-BD31-4B8C-83A1-F6EECF244321}">
                <p14:modId xmlns:p14="http://schemas.microsoft.com/office/powerpoint/2010/main" val="1657283769"/>
              </p:ext>
            </p:extLst>
          </p:nvPr>
        </p:nvGraphicFramePr>
        <p:xfrm>
          <a:off x="512640" y="3728160"/>
          <a:ext cx="12495600" cy="2377440"/>
        </p:xfrm>
        <a:graphic>
          <a:graphicData uri="http://schemas.openxmlformats.org/drawingml/2006/table">
            <a:tbl>
              <a:tblPr/>
              <a:tblGrid>
                <a:gridCol w="416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65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65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pt-BR" sz="2400" b="0" strike="noStrike" spc="-1">
                        <a:latin typeface="Times New Roman"/>
                      </a:endParaRPr>
                    </a:p>
                    <a:p>
                      <a:pPr marL="251460" lvl="1" indent="-248285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"/>
                      </a:pPr>
                      <a:r>
                        <a:rPr lang="pt-BR" sz="1400" b="0" strike="noStrike" spc="-1" dirty="0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Finalizar a configuração do ambiente</a:t>
                      </a:r>
                      <a:endParaRPr lang="pt-BR" sz="1400" b="0" strike="noStrike" spc="-1" dirty="0">
                        <a:latin typeface="Times New Roman"/>
                      </a:endParaRPr>
                    </a:p>
                    <a:p>
                      <a:pPr marL="251460" lvl="1" indent="-248285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"/>
                      </a:pPr>
                      <a:r>
                        <a:rPr lang="pt-BR" sz="1400" b="0" strike="noStrike" spc="-1" dirty="0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Terminar de </a:t>
                      </a:r>
                      <a:r>
                        <a:rPr lang="pt-BR" sz="1400" b="0" strike="noStrike" spc="-1" dirty="0" err="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refatorar</a:t>
                      </a:r>
                      <a:r>
                        <a:rPr lang="pt-BR" sz="1400" b="0" strike="noStrike" spc="-1" dirty="0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 o Back-</a:t>
                      </a:r>
                      <a:r>
                        <a:rPr lang="pt-BR" sz="1400" b="0" strike="noStrike" spc="-1" dirty="0" err="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end</a:t>
                      </a:r>
                      <a:endParaRPr lang="pt-BR" sz="1400" b="0" strike="noStrike" spc="-1" dirty="0" err="1">
                        <a:latin typeface="Times New Roman"/>
                      </a:endParaRPr>
                    </a:p>
                    <a:p>
                      <a:pPr marL="251460" lvl="1" indent="-248285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"/>
                      </a:pPr>
                      <a:r>
                        <a:rPr lang="pt-BR" sz="1400" b="0" strike="noStrike" spc="-1" dirty="0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Terminar de integrar o Banco de dados</a:t>
                      </a:r>
                      <a:endParaRPr lang="pt-BR" sz="1400" b="0" strike="noStrike" spc="-1" dirty="0">
                        <a:latin typeface="Times New Roman"/>
                      </a:endParaRPr>
                    </a:p>
                    <a:p>
                      <a:pPr marL="251460" lvl="1" indent="-248285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"/>
                      </a:pPr>
                      <a:r>
                        <a:rPr lang="pt-BR" sz="14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Terminar os slides da apresentação</a:t>
                      </a:r>
                    </a:p>
                    <a:p>
                      <a:pPr marL="251460" lvl="1" indent="-248285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"/>
                      </a:pPr>
                      <a:r>
                        <a:rPr lang="pt-BR" sz="14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Terminar o </a:t>
                      </a:r>
                      <a:r>
                        <a:rPr lang="pt-BR" sz="1400" b="0" strike="noStrike" spc="-1" dirty="0" err="1">
                          <a:solidFill>
                            <a:srgbClr val="000000"/>
                          </a:solidFill>
                          <a:latin typeface="Calibri"/>
                        </a:rPr>
                        <a:t>white</a:t>
                      </a:r>
                      <a:r>
                        <a:rPr lang="pt-BR" sz="14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pt-BR" sz="1400" b="0" strike="noStrike" spc="-1" dirty="0" err="1">
                          <a:solidFill>
                            <a:srgbClr val="000000"/>
                          </a:solidFill>
                          <a:latin typeface="Calibri"/>
                        </a:rPr>
                        <a:t>paper</a:t>
                      </a:r>
                    </a:p>
                    <a:p>
                      <a:pPr marL="251460" lvl="1" indent="-248285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"/>
                      </a:pPr>
                      <a:r>
                        <a:rPr lang="pt-BR" sz="14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Integrar o </a:t>
                      </a:r>
                      <a:r>
                        <a:rPr lang="pt-BR" sz="1400" b="0" strike="noStrike" spc="-1" dirty="0" err="1">
                          <a:solidFill>
                            <a:srgbClr val="000000"/>
                          </a:solidFill>
                          <a:latin typeface="Calibri"/>
                        </a:rPr>
                        <a:t>back</a:t>
                      </a:r>
                      <a:r>
                        <a:rPr lang="pt-BR" sz="14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pt-BR" sz="1400" b="0" strike="noStrike" spc="-1" dirty="0" err="1">
                          <a:solidFill>
                            <a:srgbClr val="000000"/>
                          </a:solidFill>
                          <a:latin typeface="Calibri"/>
                        </a:rPr>
                        <a:t>end</a:t>
                      </a:r>
                      <a:r>
                        <a:rPr lang="pt-BR" sz="14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 da API web e da API mobile</a:t>
                      </a:r>
                    </a:p>
                    <a:p>
                      <a:pPr marL="251640" lvl="1" indent="-2487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"/>
                      </a:pPr>
                      <a:endParaRPr lang="pt-BR" sz="1400" b="0" strike="noStrike" spc="-1">
                        <a:latin typeface="Times New Roman"/>
                      </a:endParaRPr>
                    </a:p>
                    <a:p>
                      <a:pPr marL="251640" lvl="1" indent="-2487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"/>
                      </a:pPr>
                      <a:endParaRPr lang="pt-BR" sz="1400" b="0" strike="noStrike" spc="-1">
                        <a:latin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pt-BR" sz="1400" b="0" strike="noStrike" spc="-1">
                        <a:latin typeface="Times New Roman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pt-BR" sz="2400" b="0" strike="noStrike" spc="-1">
                        <a:latin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pt-BR" sz="2400" b="0" strike="noStrike" spc="-1">
                        <a:latin typeface="Times New Roman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81" name="CustomShape 8"/>
          <p:cNvSpPr/>
          <p:nvPr/>
        </p:nvSpPr>
        <p:spPr>
          <a:xfrm>
            <a:off x="11822760" y="576360"/>
            <a:ext cx="896040" cy="17640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180" b="0" strike="noStrike" spc="-1">
                <a:solidFill>
                  <a:srgbClr val="000000"/>
                </a:solidFill>
                <a:latin typeface="Simplon BP Bold"/>
                <a:ea typeface="DejaVu Sans"/>
              </a:rPr>
              <a:t>Negócios</a:t>
            </a:r>
            <a:endParaRPr lang="pt-BR" sz="1180" b="0" strike="noStrike" spc="-1">
              <a:latin typeface="Arial"/>
            </a:endParaRPr>
          </a:p>
        </p:txBody>
      </p:sp>
      <p:sp>
        <p:nvSpPr>
          <p:cNvPr id="282" name="CustomShape 9"/>
          <p:cNvSpPr/>
          <p:nvPr/>
        </p:nvSpPr>
        <p:spPr>
          <a:xfrm>
            <a:off x="11193840" y="298080"/>
            <a:ext cx="207720" cy="20808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3" name="CustomShape 10"/>
          <p:cNvSpPr/>
          <p:nvPr/>
        </p:nvSpPr>
        <p:spPr>
          <a:xfrm>
            <a:off x="10852560" y="576360"/>
            <a:ext cx="896040" cy="17640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180" b="0" strike="noStrike" spc="-1">
                <a:solidFill>
                  <a:srgbClr val="000000"/>
                </a:solidFill>
                <a:latin typeface="Simplon BP Bold"/>
                <a:ea typeface="DejaVu Sans"/>
              </a:rPr>
              <a:t>Plataforma</a:t>
            </a:r>
            <a:endParaRPr lang="pt-BR" sz="1180" b="0" strike="noStrike" spc="-1">
              <a:latin typeface="Arial"/>
            </a:endParaRPr>
          </a:p>
        </p:txBody>
      </p:sp>
      <p:sp>
        <p:nvSpPr>
          <p:cNvPr id="284" name="CustomShape 11"/>
          <p:cNvSpPr/>
          <p:nvPr/>
        </p:nvSpPr>
        <p:spPr>
          <a:xfrm>
            <a:off x="9854280" y="576360"/>
            <a:ext cx="896040" cy="17640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180" b="0" strike="noStrike" spc="-1">
                <a:solidFill>
                  <a:srgbClr val="000000"/>
                </a:solidFill>
                <a:latin typeface="Simplon BP Bold"/>
                <a:ea typeface="DejaVu Sans"/>
              </a:rPr>
              <a:t>Back</a:t>
            </a:r>
            <a:endParaRPr lang="pt-BR" sz="1180" b="0" strike="noStrike" spc="-1">
              <a:latin typeface="Arial"/>
            </a:endParaRPr>
          </a:p>
        </p:txBody>
      </p:sp>
      <p:sp>
        <p:nvSpPr>
          <p:cNvPr id="285" name="CustomShape 12"/>
          <p:cNvSpPr/>
          <p:nvPr/>
        </p:nvSpPr>
        <p:spPr>
          <a:xfrm>
            <a:off x="8934120" y="576360"/>
            <a:ext cx="896040" cy="17640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180" b="0" strike="noStrike" spc="-1">
                <a:solidFill>
                  <a:srgbClr val="000000"/>
                </a:solidFill>
                <a:latin typeface="Simplon BP Bold"/>
                <a:ea typeface="DejaVu Sans"/>
              </a:rPr>
              <a:t>Front</a:t>
            </a:r>
            <a:endParaRPr lang="pt-BR" sz="1180" b="0" strike="noStrike" spc="-1">
              <a:latin typeface="Arial"/>
            </a:endParaRPr>
          </a:p>
        </p:txBody>
      </p:sp>
      <p:sp>
        <p:nvSpPr>
          <p:cNvPr id="286" name="CustomShape 13"/>
          <p:cNvSpPr/>
          <p:nvPr/>
        </p:nvSpPr>
        <p:spPr>
          <a:xfrm>
            <a:off x="8443440" y="282600"/>
            <a:ext cx="207720" cy="208080"/>
          </a:xfrm>
          <a:prstGeom prst="ellipse">
            <a:avLst/>
          </a:prstGeom>
          <a:solidFill>
            <a:srgbClr val="1BCF13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7" name="CustomShape 14"/>
          <p:cNvSpPr/>
          <p:nvPr/>
        </p:nvSpPr>
        <p:spPr>
          <a:xfrm>
            <a:off x="8125920" y="576360"/>
            <a:ext cx="896040" cy="17640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180" b="0" strike="noStrike" spc="-1">
                <a:solidFill>
                  <a:srgbClr val="000000"/>
                </a:solidFill>
                <a:latin typeface="Simplon BP Bold"/>
                <a:ea typeface="DejaVu Sans"/>
              </a:rPr>
              <a:t>Equipe</a:t>
            </a:r>
            <a:endParaRPr lang="pt-BR" sz="1180" b="0" strike="noStrike" spc="-1">
              <a:latin typeface="Arial"/>
            </a:endParaRPr>
          </a:p>
        </p:txBody>
      </p:sp>
      <p:sp>
        <p:nvSpPr>
          <p:cNvPr id="288" name="CustomShape 15"/>
          <p:cNvSpPr/>
          <p:nvPr/>
        </p:nvSpPr>
        <p:spPr>
          <a:xfrm>
            <a:off x="9226080" y="282600"/>
            <a:ext cx="207720" cy="20808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9" name="CustomShape 16"/>
          <p:cNvSpPr/>
          <p:nvPr/>
        </p:nvSpPr>
        <p:spPr>
          <a:xfrm>
            <a:off x="12156120" y="278640"/>
            <a:ext cx="207720" cy="20808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0" name="CustomShape 17"/>
          <p:cNvSpPr/>
          <p:nvPr/>
        </p:nvSpPr>
        <p:spPr>
          <a:xfrm>
            <a:off x="10188000" y="288360"/>
            <a:ext cx="207720" cy="20808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1" name="CustomShape 18"/>
          <p:cNvSpPr/>
          <p:nvPr/>
        </p:nvSpPr>
        <p:spPr>
          <a:xfrm>
            <a:off x="8017560" y="180360"/>
            <a:ext cx="4934160" cy="615240"/>
          </a:xfrm>
          <a:prstGeom prst="rect">
            <a:avLst/>
          </a:prstGeom>
          <a:noFill/>
          <a:ln w="6480">
            <a:solidFill>
              <a:schemeClr val="bg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2" name="CustomShape 19"/>
          <p:cNvSpPr/>
          <p:nvPr/>
        </p:nvSpPr>
        <p:spPr>
          <a:xfrm>
            <a:off x="9715680" y="51480"/>
            <a:ext cx="1474560" cy="208080"/>
          </a:xfrm>
          <a:prstGeom prst="rect">
            <a:avLst/>
          </a:prstGeom>
          <a:solidFill>
            <a:schemeClr val="bg1"/>
          </a:solidFill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180" b="0" strike="noStrike" spc="-1">
                <a:solidFill>
                  <a:srgbClr val="000000"/>
                </a:solidFill>
                <a:latin typeface="Simplon BP Bold"/>
                <a:ea typeface="DejaVu Sans"/>
              </a:rPr>
              <a:t>    Farol do Projeto   </a:t>
            </a:r>
            <a:endParaRPr lang="pt-BR" sz="1180" b="0" strike="noStrike" spc="-1">
              <a:latin typeface="Arial"/>
            </a:endParaRPr>
          </a:p>
        </p:txBody>
      </p:sp>
      <p:sp>
        <p:nvSpPr>
          <p:cNvPr id="293" name="CustomShape 20"/>
          <p:cNvSpPr/>
          <p:nvPr/>
        </p:nvSpPr>
        <p:spPr>
          <a:xfrm>
            <a:off x="6801480" y="1106640"/>
            <a:ext cx="6204240" cy="2232360"/>
          </a:xfrm>
          <a:prstGeom prst="rect">
            <a:avLst/>
          </a:prstGeom>
          <a:noFill/>
          <a:ln w="12600">
            <a:solidFill>
              <a:schemeClr val="bg1">
                <a:lumMod val="50000"/>
              </a:schemeClr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lIns="90000" tIns="105840" rIns="90000" bIns="45000">
            <a:noAutofit/>
          </a:bodyPr>
          <a:lstStyle/>
          <a:p>
            <a:pPr marL="252000" indent="-24912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lang="pt-BR" sz="1330" b="1" strike="noStrike" spc="-1">
                <a:solidFill>
                  <a:srgbClr val="000000"/>
                </a:solidFill>
                <a:latin typeface="Calibri"/>
                <a:ea typeface="DejaVu Sans"/>
              </a:rPr>
              <a:t>Não alterar muito o escopo</a:t>
            </a:r>
            <a:endParaRPr lang="pt-BR" sz="1330" b="0" strike="noStrike" spc="-1">
              <a:latin typeface="Arial"/>
            </a:endParaRPr>
          </a:p>
          <a:p>
            <a:pPr marL="252000" indent="-24912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lang="pt-BR" sz="1330" b="1" strike="noStrike" spc="-1">
                <a:solidFill>
                  <a:srgbClr val="000000"/>
                </a:solidFill>
                <a:latin typeface="Calibri"/>
                <a:ea typeface="DejaVu Sans"/>
              </a:rPr>
              <a:t>Planejar tempo de entrega das tarefas</a:t>
            </a:r>
            <a:endParaRPr lang="pt-BR" sz="133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33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33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33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33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330" b="0" strike="noStrike" spc="-1">
              <a:latin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E6121F4-0069-84CD-3F52-A8B3AA9FD84E}"/>
              </a:ext>
            </a:extLst>
          </p:cNvPr>
          <p:cNvSpPr txBox="1"/>
          <p:nvPr/>
        </p:nvSpPr>
        <p:spPr>
          <a:xfrm>
            <a:off x="5349875" y="3552031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4704710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CustomShape 1"/>
          <p:cNvSpPr/>
          <p:nvPr/>
        </p:nvSpPr>
        <p:spPr>
          <a:xfrm>
            <a:off x="6804720" y="1106640"/>
            <a:ext cx="6206040" cy="2232360"/>
          </a:xfrm>
          <a:prstGeom prst="rect">
            <a:avLst/>
          </a:prstGeom>
          <a:noFill/>
          <a:ln w="12600">
            <a:solidFill>
              <a:schemeClr val="bg1">
                <a:lumMod val="50000"/>
              </a:schemeClr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</p:sp>
      <p:sp>
        <p:nvSpPr>
          <p:cNvPr id="275" name="CustomShape 2"/>
          <p:cNvSpPr/>
          <p:nvPr/>
        </p:nvSpPr>
        <p:spPr>
          <a:xfrm>
            <a:off x="469800" y="185400"/>
            <a:ext cx="12094560" cy="796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5840" tIns="0" rIns="105840" bIns="0" anchor="t">
            <a:noAutofit/>
          </a:bodyPr>
          <a:lstStyle/>
          <a:p>
            <a:pPr>
              <a:spcAft>
                <a:spcPts val="879"/>
              </a:spcAft>
            </a:pPr>
            <a:r>
              <a:rPr lang="en-US" sz="2650" b="0" strike="noStrike" spc="-1" dirty="0">
                <a:solidFill>
                  <a:srgbClr val="000000"/>
                </a:solidFill>
                <a:latin typeface="Simplon Oi Headline"/>
                <a:ea typeface="DejaVu Sans"/>
              </a:rPr>
              <a:t>SEMANA </a:t>
            </a:r>
            <a:r>
              <a:rPr lang="en-US" sz="2650" spc="-1" dirty="0">
                <a:solidFill>
                  <a:srgbClr val="000000"/>
                </a:solidFill>
                <a:latin typeface="Simplon Oi Headline"/>
                <a:ea typeface="DejaVu Sans"/>
              </a:rPr>
              <a:t>10 </a:t>
            </a:r>
            <a:r>
              <a:rPr lang="en-US" sz="2650" b="0" strike="noStrike" spc="-1" dirty="0">
                <a:solidFill>
                  <a:srgbClr val="000000"/>
                </a:solidFill>
                <a:latin typeface="Simplon Oi Headline"/>
                <a:ea typeface="DejaVu Sans"/>
              </a:rPr>
              <a:t>- </a:t>
            </a:r>
            <a:r>
              <a:rPr lang="en-US" sz="2650" spc="-1" dirty="0">
                <a:solidFill>
                  <a:srgbClr val="000000"/>
                </a:solidFill>
                <a:latin typeface="Simplon Oi Headline"/>
                <a:ea typeface="DejaVu Sans"/>
              </a:rPr>
              <a:t>20/04/2022</a:t>
            </a:r>
            <a:endParaRPr lang="pt-BR" sz="2650" b="0" strike="noStrike" spc="-1" dirty="0">
              <a:latin typeface="Arial"/>
            </a:endParaRPr>
          </a:p>
        </p:txBody>
      </p:sp>
      <p:sp>
        <p:nvSpPr>
          <p:cNvPr id="276" name="CustomShape 3"/>
          <p:cNvSpPr/>
          <p:nvPr/>
        </p:nvSpPr>
        <p:spPr>
          <a:xfrm>
            <a:off x="512640" y="868320"/>
            <a:ext cx="6183000" cy="2347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34280" tIns="67320" rIns="134280" bIns="6732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550" b="0" strike="noStrike" spc="-1">
                <a:solidFill>
                  <a:srgbClr val="000000"/>
                </a:solidFill>
                <a:latin typeface="Simplon Oi Headline"/>
                <a:ea typeface="Simplon Oi Headline"/>
              </a:rPr>
              <a:t>PROGRESSOS</a:t>
            </a:r>
            <a:endParaRPr lang="pt-BR" sz="1550" b="0" strike="noStrike" spc="-1">
              <a:latin typeface="Arial"/>
            </a:endParaRPr>
          </a:p>
        </p:txBody>
      </p:sp>
      <p:sp>
        <p:nvSpPr>
          <p:cNvPr id="277" name="CustomShape 4"/>
          <p:cNvSpPr/>
          <p:nvPr/>
        </p:nvSpPr>
        <p:spPr>
          <a:xfrm>
            <a:off x="6814440" y="868320"/>
            <a:ext cx="6191280" cy="2347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34280" tIns="67320" rIns="134280" bIns="6732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550" b="0" strike="noStrike" spc="-1">
                <a:solidFill>
                  <a:srgbClr val="000000"/>
                </a:solidFill>
                <a:latin typeface="Simplon Oi Headline"/>
                <a:ea typeface="Simplon Oi Headline"/>
              </a:rPr>
              <a:t>Pontos atenção/ Principais Riscos</a:t>
            </a:r>
            <a:endParaRPr lang="pt-BR" sz="1550" b="0" strike="noStrike" spc="-1">
              <a:latin typeface="Arial"/>
            </a:endParaRPr>
          </a:p>
        </p:txBody>
      </p:sp>
      <p:sp>
        <p:nvSpPr>
          <p:cNvPr id="278" name="CustomShape 5"/>
          <p:cNvSpPr/>
          <p:nvPr/>
        </p:nvSpPr>
        <p:spPr>
          <a:xfrm>
            <a:off x="507600" y="3418920"/>
            <a:ext cx="12502080" cy="2347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34280" tIns="67320" rIns="134280" bIns="6732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550" b="0" strike="noStrike" spc="-1">
                <a:solidFill>
                  <a:srgbClr val="000000"/>
                </a:solidFill>
                <a:latin typeface="Simplon Oi Headline"/>
                <a:ea typeface="Simplon Oi Headline"/>
              </a:rPr>
              <a:t>Próximos Passos/ Decisões a tomar</a:t>
            </a:r>
            <a:endParaRPr lang="pt-BR" sz="1550" b="0" strike="noStrike" spc="-1">
              <a:latin typeface="Arial"/>
            </a:endParaRPr>
          </a:p>
        </p:txBody>
      </p:sp>
      <p:sp>
        <p:nvSpPr>
          <p:cNvPr id="279" name="CustomShape 6"/>
          <p:cNvSpPr/>
          <p:nvPr/>
        </p:nvSpPr>
        <p:spPr>
          <a:xfrm>
            <a:off x="512640" y="1104120"/>
            <a:ext cx="6204240" cy="2232360"/>
          </a:xfrm>
          <a:prstGeom prst="rect">
            <a:avLst/>
          </a:prstGeom>
          <a:noFill/>
          <a:ln w="12600">
            <a:solidFill>
              <a:schemeClr val="bg1">
                <a:lumMod val="50000"/>
              </a:schemeClr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lIns="90000" tIns="105840" rIns="90000" bIns="45000" anchor="t">
            <a:noAutofit/>
          </a:bodyPr>
          <a:lstStyle/>
          <a:p>
            <a:pPr marL="251460" indent="-248285">
              <a:buClr>
                <a:srgbClr val="000000"/>
              </a:buClr>
              <a:buFont typeface="Wingdings" charset="2"/>
              <a:buChar char=""/>
            </a:pPr>
            <a:r>
              <a:rPr lang="pt-BR" sz="1300" b="1" spc="-1" dirty="0">
                <a:solidFill>
                  <a:srgbClr val="000000"/>
                </a:solidFill>
                <a:latin typeface="Calibri"/>
              </a:rPr>
              <a:t>Finalização da apresentação</a:t>
            </a:r>
          </a:p>
          <a:p>
            <a:pPr marL="251460" indent="-248285">
              <a:buClr>
                <a:srgbClr val="000000"/>
              </a:buClr>
              <a:buFont typeface="Wingdings" charset="2"/>
              <a:buChar char=""/>
            </a:pPr>
            <a:r>
              <a:rPr lang="pt-BR" sz="1300" b="1" spc="-1" dirty="0">
                <a:latin typeface="Calibri"/>
              </a:rPr>
              <a:t>Apresentação do servidor rodando</a:t>
            </a:r>
            <a:endParaRPr lang="pt-BR" sz="1300" b="1" strike="noStrike" spc="-1" dirty="0">
              <a:latin typeface="Calibri"/>
            </a:endParaRPr>
          </a:p>
          <a:p>
            <a:pPr marL="251460" indent="-248285">
              <a:buClr>
                <a:srgbClr val="000000"/>
              </a:buClr>
              <a:buFont typeface="Wingdings" charset="2"/>
              <a:buChar char=""/>
            </a:pPr>
            <a:r>
              <a:rPr lang="pt-BR" sz="1300" b="1" spc="-1" dirty="0">
                <a:latin typeface="Calibri"/>
              </a:rPr>
              <a:t>Apresentação do APP conectado</a:t>
            </a:r>
            <a:endParaRPr lang="pt-BR" sz="1300" b="1" strike="noStrike" spc="-1" dirty="0">
              <a:latin typeface="Calibri"/>
            </a:endParaRPr>
          </a:p>
          <a:p>
            <a:pPr marL="251460" indent="-248285">
              <a:buClr>
                <a:srgbClr val="000000"/>
              </a:buClr>
              <a:buFont typeface="Wingdings" charset="2"/>
              <a:buChar char=""/>
            </a:pPr>
            <a:r>
              <a:rPr lang="pt-BR" sz="1300" b="1" spc="-1" dirty="0">
                <a:latin typeface="Calibri"/>
              </a:rPr>
              <a:t>Estudar para as provas</a:t>
            </a:r>
          </a:p>
          <a:p>
            <a:pPr marL="251460" indent="-248285">
              <a:buClr>
                <a:srgbClr val="000000"/>
              </a:buClr>
              <a:buFont typeface="Wingdings" charset="2"/>
              <a:buChar char=""/>
            </a:pPr>
            <a:r>
              <a:rPr lang="pt-BR" sz="1300" b="1" spc="-1" dirty="0">
                <a:latin typeface="Calibri"/>
              </a:rPr>
              <a:t>Início do desenvolvimento do chat</a:t>
            </a:r>
          </a:p>
          <a:p>
            <a:pPr marL="251460" indent="-248285">
              <a:buClr>
                <a:srgbClr val="000000"/>
              </a:buClr>
              <a:buFont typeface="Wingdings" charset="2"/>
              <a:buChar char=""/>
            </a:pPr>
            <a:r>
              <a:rPr lang="pt-BR" sz="1300" b="1" spc="-1" dirty="0">
                <a:latin typeface="Calibri"/>
              </a:rPr>
              <a:t>Ambiente configurado</a:t>
            </a:r>
          </a:p>
          <a:p>
            <a:pPr marL="251460" indent="-248285">
              <a:buClr>
                <a:srgbClr val="000000"/>
              </a:buClr>
              <a:buFont typeface="Wingdings" charset="2"/>
              <a:buChar char=""/>
            </a:pPr>
            <a:r>
              <a:rPr lang="pt-BR" sz="1300" b="1" spc="-1" dirty="0">
                <a:latin typeface="Calibri"/>
              </a:rPr>
              <a:t>Reestruturação do </a:t>
            </a:r>
            <a:r>
              <a:rPr lang="pt-BR" sz="1300" b="1" spc="-1" dirty="0" err="1">
                <a:latin typeface="Calibri"/>
              </a:rPr>
              <a:t>back-end</a:t>
            </a:r>
            <a:r>
              <a:rPr lang="pt-BR" sz="1300" b="1" spc="-1" dirty="0">
                <a:latin typeface="Calibri"/>
              </a:rPr>
              <a:t> em andamento</a:t>
            </a:r>
          </a:p>
          <a:p>
            <a:pPr marL="251460" indent="-248285">
              <a:buClr>
                <a:srgbClr val="000000"/>
              </a:buClr>
              <a:buFont typeface="Wingdings" charset="2"/>
              <a:buChar char=""/>
            </a:pPr>
            <a:endParaRPr lang="pt-BR" sz="1300" b="1" spc="-1" dirty="0">
              <a:latin typeface="Calibri"/>
            </a:endParaRPr>
          </a:p>
          <a:p>
            <a:pPr marL="251460" indent="-248285">
              <a:buClr>
                <a:srgbClr val="000000"/>
              </a:buClr>
              <a:buFont typeface="Wingdings" charset="2"/>
              <a:buChar char=""/>
            </a:pPr>
            <a:endParaRPr lang="pt-BR" sz="1300" b="1" spc="-1" dirty="0">
              <a:latin typeface="Calibri"/>
            </a:endParaRPr>
          </a:p>
          <a:p>
            <a:endParaRPr lang="pt-BR" sz="1300" spc="-1">
              <a:latin typeface="Arial"/>
            </a:endParaRPr>
          </a:p>
          <a:p>
            <a:endParaRPr lang="pt-BR" sz="1300" spc="-1">
              <a:latin typeface="Arial"/>
            </a:endParaRPr>
          </a:p>
          <a:p>
            <a:endParaRPr lang="pt-BR" sz="1300" spc="-1">
              <a:latin typeface="Arial"/>
            </a:endParaRPr>
          </a:p>
          <a:p>
            <a:endParaRPr lang="pt-BR" sz="1300" spc="-1">
              <a:latin typeface="Arial"/>
            </a:endParaRPr>
          </a:p>
        </p:txBody>
      </p:sp>
      <p:graphicFrame>
        <p:nvGraphicFramePr>
          <p:cNvPr id="280" name="Table 7"/>
          <p:cNvGraphicFramePr/>
          <p:nvPr>
            <p:extLst>
              <p:ext uri="{D42A27DB-BD31-4B8C-83A1-F6EECF244321}">
                <p14:modId xmlns:p14="http://schemas.microsoft.com/office/powerpoint/2010/main" val="2742678947"/>
              </p:ext>
            </p:extLst>
          </p:nvPr>
        </p:nvGraphicFramePr>
        <p:xfrm>
          <a:off x="512640" y="3728160"/>
          <a:ext cx="12495600" cy="1737360"/>
        </p:xfrm>
        <a:graphic>
          <a:graphicData uri="http://schemas.openxmlformats.org/drawingml/2006/table">
            <a:tbl>
              <a:tblPr/>
              <a:tblGrid>
                <a:gridCol w="416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65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65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pt-BR" sz="2400" b="0" strike="noStrike" spc="-1">
                        <a:latin typeface="Times New Roman"/>
                      </a:endParaRPr>
                    </a:p>
                    <a:p>
                      <a:pPr marL="251460" lvl="1" indent="-248285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"/>
                      </a:pPr>
                      <a:r>
                        <a:rPr lang="pt-BR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Terminar os slides da apresentação</a:t>
                      </a:r>
                    </a:p>
                    <a:p>
                      <a:pPr marL="251460" lvl="1" indent="-248285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"/>
                      </a:pPr>
                      <a:r>
                        <a:rPr lang="pt-BR" sz="14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Terminar o </a:t>
                      </a:r>
                      <a:r>
                        <a:rPr lang="pt-BR" sz="1400" b="0" strike="noStrike" spc="-1" dirty="0" err="1">
                          <a:solidFill>
                            <a:srgbClr val="000000"/>
                          </a:solidFill>
                          <a:latin typeface="Calibri"/>
                        </a:rPr>
                        <a:t>white</a:t>
                      </a:r>
                      <a:r>
                        <a:rPr lang="pt-BR" sz="14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pt-BR" sz="1400" b="0" strike="noStrike" spc="-1" dirty="0" err="1">
                          <a:solidFill>
                            <a:srgbClr val="000000"/>
                          </a:solidFill>
                          <a:latin typeface="Calibri"/>
                        </a:rPr>
                        <a:t>paper</a:t>
                      </a:r>
                      <a:endParaRPr lang="pt-BR" sz="1400" b="0" strike="noStrike" spc="-1">
                        <a:solidFill>
                          <a:srgbClr val="000000"/>
                        </a:solidFill>
                        <a:latin typeface="Calibri"/>
                      </a:endParaRPr>
                    </a:p>
                    <a:p>
                      <a:pPr marL="251460" lvl="1" indent="-248285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"/>
                      </a:pPr>
                      <a:r>
                        <a:rPr lang="pt-BR" sz="14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Integrar o </a:t>
                      </a:r>
                      <a:r>
                        <a:rPr lang="pt-BR" sz="1400" b="0" strike="noStrike" spc="-1" dirty="0" err="1">
                          <a:solidFill>
                            <a:srgbClr val="000000"/>
                          </a:solidFill>
                          <a:latin typeface="Calibri"/>
                        </a:rPr>
                        <a:t>back</a:t>
                      </a:r>
                      <a:r>
                        <a:rPr lang="pt-BR" sz="14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pt-BR" sz="1400" b="0" strike="noStrike" spc="-1" dirty="0" err="1">
                          <a:solidFill>
                            <a:srgbClr val="000000"/>
                          </a:solidFill>
                          <a:latin typeface="Calibri"/>
                        </a:rPr>
                        <a:t>end</a:t>
                      </a:r>
                      <a:r>
                        <a:rPr lang="pt-BR" sz="14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 da API web e da API mobile</a:t>
                      </a:r>
                    </a:p>
                    <a:p>
                      <a:pPr marL="251640" lvl="1" indent="-2487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"/>
                      </a:pPr>
                      <a:endParaRPr lang="pt-BR" sz="1400" b="0" strike="noStrike" spc="-1">
                        <a:latin typeface="Times New Roman"/>
                      </a:endParaRPr>
                    </a:p>
                    <a:p>
                      <a:pPr marL="251640" lvl="1" indent="-2487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"/>
                      </a:pPr>
                      <a:endParaRPr lang="pt-BR" sz="1400" b="0" strike="noStrike" spc="-1">
                        <a:latin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pt-BR" sz="1400" b="0" strike="noStrike" spc="-1">
                        <a:latin typeface="Times New Roman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pt-BR" sz="2400" b="0" strike="noStrike" spc="-1">
                        <a:latin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pt-BR" sz="2400" b="0" strike="noStrike" spc="-1">
                        <a:latin typeface="Times New Roman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81" name="CustomShape 8"/>
          <p:cNvSpPr/>
          <p:nvPr/>
        </p:nvSpPr>
        <p:spPr>
          <a:xfrm>
            <a:off x="11822760" y="576360"/>
            <a:ext cx="896040" cy="17640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180" b="0" strike="noStrike" spc="-1">
                <a:solidFill>
                  <a:srgbClr val="000000"/>
                </a:solidFill>
                <a:latin typeface="Simplon BP Bold"/>
                <a:ea typeface="DejaVu Sans"/>
              </a:rPr>
              <a:t>Negócios</a:t>
            </a:r>
            <a:endParaRPr lang="pt-BR" sz="1180" b="0" strike="noStrike" spc="-1">
              <a:latin typeface="Arial"/>
            </a:endParaRPr>
          </a:p>
        </p:txBody>
      </p:sp>
      <p:sp>
        <p:nvSpPr>
          <p:cNvPr id="282" name="CustomShape 9"/>
          <p:cNvSpPr/>
          <p:nvPr/>
        </p:nvSpPr>
        <p:spPr>
          <a:xfrm>
            <a:off x="11193840" y="298080"/>
            <a:ext cx="207720" cy="20808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3" name="CustomShape 10"/>
          <p:cNvSpPr/>
          <p:nvPr/>
        </p:nvSpPr>
        <p:spPr>
          <a:xfrm>
            <a:off x="10852560" y="576360"/>
            <a:ext cx="896040" cy="17640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180" b="0" strike="noStrike" spc="-1">
                <a:solidFill>
                  <a:srgbClr val="000000"/>
                </a:solidFill>
                <a:latin typeface="Simplon BP Bold"/>
                <a:ea typeface="DejaVu Sans"/>
              </a:rPr>
              <a:t>Plataforma</a:t>
            </a:r>
            <a:endParaRPr lang="pt-BR" sz="1180" b="0" strike="noStrike" spc="-1">
              <a:latin typeface="Arial"/>
            </a:endParaRPr>
          </a:p>
        </p:txBody>
      </p:sp>
      <p:sp>
        <p:nvSpPr>
          <p:cNvPr id="284" name="CustomShape 11"/>
          <p:cNvSpPr/>
          <p:nvPr/>
        </p:nvSpPr>
        <p:spPr>
          <a:xfrm>
            <a:off x="9854280" y="576360"/>
            <a:ext cx="896040" cy="17640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180" b="0" strike="noStrike" spc="-1">
                <a:solidFill>
                  <a:srgbClr val="000000"/>
                </a:solidFill>
                <a:latin typeface="Simplon BP Bold"/>
                <a:ea typeface="DejaVu Sans"/>
              </a:rPr>
              <a:t>Back</a:t>
            </a:r>
            <a:endParaRPr lang="pt-BR" sz="1180" b="0" strike="noStrike" spc="-1">
              <a:latin typeface="Arial"/>
            </a:endParaRPr>
          </a:p>
        </p:txBody>
      </p:sp>
      <p:sp>
        <p:nvSpPr>
          <p:cNvPr id="285" name="CustomShape 12"/>
          <p:cNvSpPr/>
          <p:nvPr/>
        </p:nvSpPr>
        <p:spPr>
          <a:xfrm>
            <a:off x="8934120" y="576360"/>
            <a:ext cx="896040" cy="17640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180" b="0" strike="noStrike" spc="-1">
                <a:solidFill>
                  <a:srgbClr val="000000"/>
                </a:solidFill>
                <a:latin typeface="Simplon BP Bold"/>
                <a:ea typeface="DejaVu Sans"/>
              </a:rPr>
              <a:t>Front</a:t>
            </a:r>
            <a:endParaRPr lang="pt-BR" sz="1180" b="0" strike="noStrike" spc="-1">
              <a:latin typeface="Arial"/>
            </a:endParaRPr>
          </a:p>
        </p:txBody>
      </p:sp>
      <p:sp>
        <p:nvSpPr>
          <p:cNvPr id="286" name="CustomShape 13"/>
          <p:cNvSpPr/>
          <p:nvPr/>
        </p:nvSpPr>
        <p:spPr>
          <a:xfrm>
            <a:off x="8443440" y="282600"/>
            <a:ext cx="207720" cy="208080"/>
          </a:xfrm>
          <a:prstGeom prst="ellipse">
            <a:avLst/>
          </a:prstGeom>
          <a:solidFill>
            <a:srgbClr val="1BCF13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7" name="CustomShape 14"/>
          <p:cNvSpPr/>
          <p:nvPr/>
        </p:nvSpPr>
        <p:spPr>
          <a:xfrm>
            <a:off x="8125920" y="576360"/>
            <a:ext cx="896040" cy="17640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180" b="0" strike="noStrike" spc="-1">
                <a:solidFill>
                  <a:srgbClr val="000000"/>
                </a:solidFill>
                <a:latin typeface="Simplon BP Bold"/>
                <a:ea typeface="DejaVu Sans"/>
              </a:rPr>
              <a:t>Equipe</a:t>
            </a:r>
            <a:endParaRPr lang="pt-BR" sz="1180" b="0" strike="noStrike" spc="-1">
              <a:latin typeface="Arial"/>
            </a:endParaRPr>
          </a:p>
        </p:txBody>
      </p:sp>
      <p:sp>
        <p:nvSpPr>
          <p:cNvPr id="288" name="CustomShape 15"/>
          <p:cNvSpPr/>
          <p:nvPr/>
        </p:nvSpPr>
        <p:spPr>
          <a:xfrm>
            <a:off x="9226080" y="282600"/>
            <a:ext cx="207720" cy="20808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9" name="CustomShape 16"/>
          <p:cNvSpPr/>
          <p:nvPr/>
        </p:nvSpPr>
        <p:spPr>
          <a:xfrm>
            <a:off x="12156120" y="278640"/>
            <a:ext cx="207720" cy="20808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0" name="CustomShape 17"/>
          <p:cNvSpPr/>
          <p:nvPr/>
        </p:nvSpPr>
        <p:spPr>
          <a:xfrm>
            <a:off x="10188000" y="288360"/>
            <a:ext cx="207720" cy="20808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1" name="CustomShape 18"/>
          <p:cNvSpPr/>
          <p:nvPr/>
        </p:nvSpPr>
        <p:spPr>
          <a:xfrm>
            <a:off x="8017560" y="180360"/>
            <a:ext cx="4934160" cy="615240"/>
          </a:xfrm>
          <a:prstGeom prst="rect">
            <a:avLst/>
          </a:prstGeom>
          <a:noFill/>
          <a:ln w="6480">
            <a:solidFill>
              <a:schemeClr val="bg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2" name="CustomShape 19"/>
          <p:cNvSpPr/>
          <p:nvPr/>
        </p:nvSpPr>
        <p:spPr>
          <a:xfrm>
            <a:off x="9715680" y="51480"/>
            <a:ext cx="1474560" cy="208080"/>
          </a:xfrm>
          <a:prstGeom prst="rect">
            <a:avLst/>
          </a:prstGeom>
          <a:solidFill>
            <a:schemeClr val="bg1"/>
          </a:solidFill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180" b="0" strike="noStrike" spc="-1">
                <a:solidFill>
                  <a:srgbClr val="000000"/>
                </a:solidFill>
                <a:latin typeface="Simplon BP Bold"/>
                <a:ea typeface="DejaVu Sans"/>
              </a:rPr>
              <a:t>    Farol do Projeto   </a:t>
            </a:r>
            <a:endParaRPr lang="pt-BR" sz="1180" b="0" strike="noStrike" spc="-1">
              <a:latin typeface="Arial"/>
            </a:endParaRPr>
          </a:p>
        </p:txBody>
      </p:sp>
      <p:sp>
        <p:nvSpPr>
          <p:cNvPr id="293" name="CustomShape 20"/>
          <p:cNvSpPr/>
          <p:nvPr/>
        </p:nvSpPr>
        <p:spPr>
          <a:xfrm>
            <a:off x="6801480" y="1106640"/>
            <a:ext cx="6204240" cy="2232360"/>
          </a:xfrm>
          <a:prstGeom prst="rect">
            <a:avLst/>
          </a:prstGeom>
          <a:noFill/>
          <a:ln w="12600">
            <a:solidFill>
              <a:schemeClr val="bg1">
                <a:lumMod val="50000"/>
              </a:schemeClr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lIns="90000" tIns="105840" rIns="90000" bIns="45000">
            <a:noAutofit/>
          </a:bodyPr>
          <a:lstStyle/>
          <a:p>
            <a:pPr marL="252000" indent="-24912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lang="pt-BR" sz="1330" b="1" strike="noStrike" spc="-1">
                <a:solidFill>
                  <a:srgbClr val="000000"/>
                </a:solidFill>
                <a:latin typeface="Calibri"/>
                <a:ea typeface="DejaVu Sans"/>
              </a:rPr>
              <a:t>Não alterar muito o escopo</a:t>
            </a:r>
            <a:endParaRPr lang="pt-BR" sz="1330" b="0" strike="noStrike" spc="-1">
              <a:latin typeface="Arial"/>
            </a:endParaRPr>
          </a:p>
          <a:p>
            <a:pPr marL="252000" indent="-24912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lang="pt-BR" sz="1330" b="1" strike="noStrike" spc="-1">
                <a:solidFill>
                  <a:srgbClr val="000000"/>
                </a:solidFill>
                <a:latin typeface="Calibri"/>
                <a:ea typeface="DejaVu Sans"/>
              </a:rPr>
              <a:t>Planejar tempo de entrega das tarefas</a:t>
            </a:r>
            <a:endParaRPr lang="pt-BR" sz="133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33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33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33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33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330" b="0" strike="noStrike" spc="-1">
              <a:latin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E6121F4-0069-84CD-3F52-A8B3AA9FD84E}"/>
              </a:ext>
            </a:extLst>
          </p:cNvPr>
          <p:cNvSpPr txBox="1"/>
          <p:nvPr/>
        </p:nvSpPr>
        <p:spPr>
          <a:xfrm>
            <a:off x="5349875" y="3552031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505099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8135640" y="1404360"/>
            <a:ext cx="4612320" cy="280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r>
              <a:rPr lang="pt-BR" sz="3000" b="1" strike="noStrike" spc="-1">
                <a:solidFill>
                  <a:srgbClr val="32B9CD"/>
                </a:solidFill>
                <a:latin typeface="Exo 2"/>
                <a:ea typeface="DejaVu Sans"/>
              </a:rPr>
              <a:t>Reunião Semanal </a:t>
            </a:r>
            <a:endParaRPr lang="pt-BR" sz="3000" b="0" strike="noStrike" spc="-1">
              <a:latin typeface="Arial"/>
            </a:endParaRPr>
          </a:p>
        </p:txBody>
      </p:sp>
      <p:sp>
        <p:nvSpPr>
          <p:cNvPr id="131" name="CustomShape 2"/>
          <p:cNvSpPr/>
          <p:nvPr/>
        </p:nvSpPr>
        <p:spPr>
          <a:xfrm>
            <a:off x="8135640" y="4212720"/>
            <a:ext cx="4612320" cy="280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pt-BR" sz="2000" b="0" strike="noStrike" spc="-1">
                <a:solidFill>
                  <a:srgbClr val="FFFFFF"/>
                </a:solidFill>
                <a:latin typeface="Exo 2"/>
                <a:ea typeface="DejaVu Sans"/>
              </a:rPr>
              <a:t>Status </a:t>
            </a:r>
            <a:r>
              <a:rPr lang="en-US" sz="2000" b="0" strike="noStrike" spc="-1">
                <a:solidFill>
                  <a:srgbClr val="FFFFFF"/>
                </a:solidFill>
                <a:latin typeface="Exo 2"/>
                <a:ea typeface="DejaVu Sans"/>
              </a:rPr>
              <a:t>Report</a:t>
            </a:r>
            <a:r>
              <a:rPr lang="pt-BR" sz="2000" b="0" strike="noStrike" spc="-1">
                <a:solidFill>
                  <a:srgbClr val="FFFFFF"/>
                </a:solidFill>
                <a:latin typeface="Exo 2"/>
                <a:ea typeface="DejaVu Sans"/>
              </a:rPr>
              <a:t> do Projeto </a:t>
            </a:r>
            <a:endParaRPr lang="pt-BR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pt-BR" sz="2000" b="0" strike="noStrike" spc="-1">
                <a:solidFill>
                  <a:srgbClr val="FFFFFF"/>
                </a:solidFill>
                <a:latin typeface="Exo 2"/>
                <a:ea typeface="DejaVu Sans"/>
              </a:rPr>
              <a:t>Solução para contratação de domésticas </a:t>
            </a:r>
            <a:endParaRPr lang="pt-BR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pt-BR" sz="2000" b="0" strike="noStrike" spc="-1">
                <a:solidFill>
                  <a:srgbClr val="FFFFFF"/>
                </a:solidFill>
                <a:latin typeface="Exo 2"/>
                <a:ea typeface="DejaVu Sans"/>
              </a:rPr>
              <a:t>Data: </a:t>
            </a:r>
            <a:endParaRPr lang="pt-BR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pt-BR" sz="2000" b="0" strike="noStrike" spc="-1">
                <a:solidFill>
                  <a:srgbClr val="FFFFFF"/>
                </a:solidFill>
                <a:latin typeface="Exo 2"/>
                <a:ea typeface="DejaVu Sans"/>
              </a:rPr>
              <a:t>07/09/2021</a:t>
            </a:r>
            <a:endParaRPr lang="pt-BR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pt-BR" sz="2000" b="0" strike="noStrike" spc="-1">
                <a:solidFill>
                  <a:srgbClr val="FFFFFF"/>
                </a:solidFill>
                <a:latin typeface="Exo 2"/>
                <a:ea typeface="DejaVu Sans"/>
              </a:rPr>
              <a:t>IClean</a:t>
            </a:r>
            <a:endParaRPr lang="pt-BR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pt-BR" sz="2000" b="0" strike="noStrike" spc="-1">
                <a:solidFill>
                  <a:srgbClr val="FFFFFF"/>
                </a:solidFill>
                <a:latin typeface="Exo 2"/>
                <a:ea typeface="DejaVu Sans"/>
              </a:rPr>
              <a:t>Professor.: Alexander Barreira</a:t>
            </a:r>
            <a:endParaRPr lang="pt-BR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endParaRPr lang="pt-BR" sz="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8135640" y="1404360"/>
            <a:ext cx="4612320" cy="280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r>
              <a:rPr lang="pt-BR" sz="3000" b="1" strike="noStrike" spc="-1">
                <a:solidFill>
                  <a:srgbClr val="32B9CD"/>
                </a:solidFill>
                <a:latin typeface="Exo 2"/>
                <a:ea typeface="DejaVu Sans"/>
              </a:rPr>
              <a:t>Membros</a:t>
            </a:r>
            <a:endParaRPr lang="pt-BR" sz="3000" b="0" strike="noStrike" spc="-1">
              <a:latin typeface="Arial"/>
            </a:endParaRPr>
          </a:p>
        </p:txBody>
      </p:sp>
      <p:sp>
        <p:nvSpPr>
          <p:cNvPr id="133" name="CustomShape 2"/>
          <p:cNvSpPr/>
          <p:nvPr/>
        </p:nvSpPr>
        <p:spPr>
          <a:xfrm>
            <a:off x="8135640" y="4212720"/>
            <a:ext cx="4612320" cy="280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pt-BR" sz="2000" b="0" strike="noStrike" spc="-1">
                <a:solidFill>
                  <a:srgbClr val="FFFFFF"/>
                </a:solidFill>
                <a:latin typeface="Exo 2"/>
                <a:ea typeface="DejaVu Sans"/>
              </a:rPr>
              <a:t>Carlos Gomes</a:t>
            </a:r>
            <a:endParaRPr lang="pt-BR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pt-BR" sz="2000" b="0" strike="noStrike" spc="-1">
                <a:solidFill>
                  <a:srgbClr val="FFFFFF"/>
                </a:solidFill>
                <a:latin typeface="Exo 2"/>
                <a:ea typeface="DejaVu Sans"/>
              </a:rPr>
              <a:t>Guilherme Souza </a:t>
            </a:r>
            <a:endParaRPr lang="pt-BR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pt-BR" sz="2000" b="0" strike="noStrike" spc="-1">
                <a:solidFill>
                  <a:srgbClr val="FFFFFF"/>
                </a:solidFill>
                <a:latin typeface="Exo 2"/>
                <a:ea typeface="DejaVu Sans"/>
              </a:rPr>
              <a:t>Guilherme Soares </a:t>
            </a:r>
            <a:endParaRPr lang="pt-BR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pt-BR" sz="2000" b="0" strike="noStrike" spc="-1">
                <a:solidFill>
                  <a:srgbClr val="FFFFFF"/>
                </a:solidFill>
                <a:latin typeface="Exo 2"/>
                <a:ea typeface="DejaVu Sans"/>
              </a:rPr>
              <a:t>Leonardo Victor </a:t>
            </a:r>
            <a:endParaRPr lang="pt-BR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pt-BR" sz="2000" b="0" strike="noStrike" spc="-1">
                <a:solidFill>
                  <a:srgbClr val="FFFFFF"/>
                </a:solidFill>
                <a:latin typeface="Exo 2"/>
                <a:ea typeface="DejaVu Sans"/>
              </a:rPr>
              <a:t>Lucas Yudi</a:t>
            </a:r>
            <a:endParaRPr lang="pt-BR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pt-BR" sz="2000" b="0" strike="noStrike" spc="-1">
                <a:solidFill>
                  <a:srgbClr val="FFFFFF"/>
                </a:solidFill>
                <a:latin typeface="Exo 2"/>
                <a:ea typeface="DejaVu Sans"/>
              </a:rPr>
              <a:t>Roberto Gomes</a:t>
            </a:r>
            <a:endParaRPr lang="pt-BR" sz="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6804720" y="1106640"/>
            <a:ext cx="6206040" cy="2232360"/>
          </a:xfrm>
          <a:prstGeom prst="rect">
            <a:avLst/>
          </a:prstGeom>
          <a:noFill/>
          <a:ln w="12600">
            <a:solidFill>
              <a:schemeClr val="bg1">
                <a:lumMod val="50000"/>
              </a:schemeClr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</p:sp>
      <p:sp>
        <p:nvSpPr>
          <p:cNvPr id="135" name="CustomShape 2"/>
          <p:cNvSpPr/>
          <p:nvPr/>
        </p:nvSpPr>
        <p:spPr>
          <a:xfrm>
            <a:off x="469800" y="185400"/>
            <a:ext cx="12094560" cy="796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5840" tIns="0" rIns="105840" bIns="0">
            <a:noAutofit/>
          </a:bodyPr>
          <a:lstStyle/>
          <a:p>
            <a:pPr>
              <a:lnSpc>
                <a:spcPct val="100000"/>
              </a:lnSpc>
              <a:spcAft>
                <a:spcPts val="879"/>
              </a:spcAft>
            </a:pPr>
            <a:r>
              <a:rPr lang="en-US" sz="2650" b="0" strike="noStrike" spc="-1">
                <a:solidFill>
                  <a:srgbClr val="000000"/>
                </a:solidFill>
                <a:latin typeface="Simplon Oi Headline"/>
                <a:ea typeface="DejaVu Sans"/>
              </a:rPr>
              <a:t>SEMANA 1 - 07/02/2022</a:t>
            </a:r>
            <a:endParaRPr lang="pt-BR" sz="2650" b="0" strike="noStrike" spc="-1">
              <a:latin typeface="Arial"/>
            </a:endParaRPr>
          </a:p>
        </p:txBody>
      </p:sp>
      <p:sp>
        <p:nvSpPr>
          <p:cNvPr id="136" name="CustomShape 3"/>
          <p:cNvSpPr/>
          <p:nvPr/>
        </p:nvSpPr>
        <p:spPr>
          <a:xfrm>
            <a:off x="512640" y="868320"/>
            <a:ext cx="6183000" cy="2347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34280" tIns="67320" rIns="134280" bIns="6732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550" b="0" strike="noStrike" spc="-1">
                <a:solidFill>
                  <a:srgbClr val="000000"/>
                </a:solidFill>
                <a:latin typeface="Simplon Oi Headline"/>
                <a:ea typeface="Simplon Oi Headline"/>
              </a:rPr>
              <a:t>PROGRESSOS</a:t>
            </a:r>
            <a:endParaRPr lang="pt-BR" sz="1550" b="0" strike="noStrike" spc="-1">
              <a:latin typeface="Arial"/>
            </a:endParaRPr>
          </a:p>
        </p:txBody>
      </p:sp>
      <p:sp>
        <p:nvSpPr>
          <p:cNvPr id="137" name="CustomShape 4"/>
          <p:cNvSpPr/>
          <p:nvPr/>
        </p:nvSpPr>
        <p:spPr>
          <a:xfrm>
            <a:off x="6814440" y="868320"/>
            <a:ext cx="6191280" cy="2347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34280" tIns="67320" rIns="134280" bIns="6732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550" b="0" strike="noStrike" spc="-1">
                <a:solidFill>
                  <a:srgbClr val="000000"/>
                </a:solidFill>
                <a:latin typeface="Simplon Oi Headline"/>
                <a:ea typeface="Simplon Oi Headline"/>
              </a:rPr>
              <a:t>Pontos atenção/ Principais Riscos</a:t>
            </a:r>
            <a:endParaRPr lang="pt-BR" sz="1550" b="0" strike="noStrike" spc="-1">
              <a:latin typeface="Arial"/>
            </a:endParaRPr>
          </a:p>
        </p:txBody>
      </p:sp>
      <p:sp>
        <p:nvSpPr>
          <p:cNvPr id="138" name="CustomShape 5"/>
          <p:cNvSpPr/>
          <p:nvPr/>
        </p:nvSpPr>
        <p:spPr>
          <a:xfrm>
            <a:off x="507600" y="3418920"/>
            <a:ext cx="12502080" cy="2347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34280" tIns="67320" rIns="134280" bIns="6732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550" b="0" strike="noStrike" spc="-1">
                <a:solidFill>
                  <a:srgbClr val="000000"/>
                </a:solidFill>
                <a:latin typeface="Simplon Oi Headline"/>
                <a:ea typeface="Simplon Oi Headline"/>
              </a:rPr>
              <a:t>Próximos Passos/ Decisões a tomar</a:t>
            </a:r>
            <a:endParaRPr lang="pt-BR" sz="1550" b="0" strike="noStrike" spc="-1">
              <a:latin typeface="Arial"/>
            </a:endParaRPr>
          </a:p>
        </p:txBody>
      </p:sp>
      <p:sp>
        <p:nvSpPr>
          <p:cNvPr id="139" name="CustomShape 6"/>
          <p:cNvSpPr/>
          <p:nvPr/>
        </p:nvSpPr>
        <p:spPr>
          <a:xfrm>
            <a:off x="496800" y="1106640"/>
            <a:ext cx="6204240" cy="2232360"/>
          </a:xfrm>
          <a:prstGeom prst="rect">
            <a:avLst/>
          </a:prstGeom>
          <a:noFill/>
          <a:ln w="12600">
            <a:solidFill>
              <a:schemeClr val="bg1">
                <a:lumMod val="50000"/>
              </a:schemeClr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lIns="90000" tIns="105840" rIns="90000" bIns="45000">
            <a:noAutofit/>
          </a:bodyPr>
          <a:lstStyle/>
          <a:p>
            <a:pPr marL="252000" indent="-24912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lang="pt-BR" sz="1330" b="1" strike="noStrike" spc="-1">
                <a:solidFill>
                  <a:srgbClr val="000000"/>
                </a:solidFill>
                <a:latin typeface="Calibri"/>
                <a:ea typeface="DejaVu Sans"/>
              </a:rPr>
              <a:t>Review da inovação</a:t>
            </a:r>
            <a:endParaRPr lang="pt-BR" sz="1330" b="0" strike="noStrike" spc="-1">
              <a:latin typeface="Arial"/>
            </a:endParaRPr>
          </a:p>
          <a:p>
            <a:pPr marL="252000" indent="-24912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lang="pt-BR" sz="1330" b="1" strike="noStrike" spc="-1">
                <a:solidFill>
                  <a:srgbClr val="000000"/>
                </a:solidFill>
                <a:latin typeface="Calibri"/>
                <a:ea typeface="DejaVu Sans"/>
              </a:rPr>
              <a:t>Definição da API para efetuar pagamento</a:t>
            </a:r>
            <a:endParaRPr lang="pt-BR" sz="1330" b="0" strike="noStrike" spc="-1">
              <a:latin typeface="Arial"/>
            </a:endParaRPr>
          </a:p>
          <a:p>
            <a:pPr marL="252000" indent="-24912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lang="pt-BR" sz="1330" b="1" strike="noStrike" spc="-1">
                <a:solidFill>
                  <a:srgbClr val="000000"/>
                </a:solidFill>
                <a:latin typeface="Calibri"/>
                <a:ea typeface="DejaVu Sans"/>
              </a:rPr>
              <a:t>Levantamento de entregáveis</a:t>
            </a:r>
            <a:endParaRPr lang="pt-BR" sz="1330" b="0" strike="noStrike" spc="-1">
              <a:latin typeface="Arial"/>
            </a:endParaRPr>
          </a:p>
          <a:p>
            <a:pPr marL="252000" indent="-24912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lang="pt-BR" sz="1330" b="1" strike="noStrike" spc="-1">
                <a:solidFill>
                  <a:srgbClr val="000000"/>
                </a:solidFill>
                <a:latin typeface="Calibri"/>
                <a:ea typeface="DejaVu Sans"/>
              </a:rPr>
              <a:t>Detalhamento do diferencial</a:t>
            </a:r>
            <a:endParaRPr lang="pt-BR" sz="1330" b="0" strike="noStrike" spc="-1">
              <a:latin typeface="Arial"/>
            </a:endParaRPr>
          </a:p>
          <a:p>
            <a:pPr marL="252000" indent="-24912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lang="pt-BR" sz="1330" b="1" strike="noStrike" spc="-1">
                <a:solidFill>
                  <a:srgbClr val="000000"/>
                </a:solidFill>
                <a:latin typeface="Calibri"/>
                <a:ea typeface="DejaVu Sans"/>
              </a:rPr>
              <a:t>Pesquisa de Mercado</a:t>
            </a:r>
            <a:endParaRPr lang="pt-BR" sz="1330" b="0" strike="noStrike" spc="-1">
              <a:latin typeface="Arial"/>
            </a:endParaRPr>
          </a:p>
          <a:p>
            <a:pPr marL="252000" indent="-24912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lang="pt-BR" sz="1330" b="1" strike="noStrike" spc="-1">
                <a:solidFill>
                  <a:srgbClr val="000000"/>
                </a:solidFill>
                <a:latin typeface="Calibri"/>
                <a:ea typeface="DejaVu Sans"/>
              </a:rPr>
              <a:t>Definições de papeis na equipe </a:t>
            </a:r>
            <a:endParaRPr lang="pt-BR" sz="133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33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33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330" b="0" strike="noStrike" spc="-1">
              <a:latin typeface="Arial"/>
            </a:endParaRPr>
          </a:p>
        </p:txBody>
      </p:sp>
      <p:graphicFrame>
        <p:nvGraphicFramePr>
          <p:cNvPr id="140" name="Table 7"/>
          <p:cNvGraphicFramePr/>
          <p:nvPr/>
        </p:nvGraphicFramePr>
        <p:xfrm>
          <a:off x="512640" y="3728160"/>
          <a:ext cx="12495600" cy="1645920"/>
        </p:xfrm>
        <a:graphic>
          <a:graphicData uri="http://schemas.openxmlformats.org/drawingml/2006/table">
            <a:tbl>
              <a:tblPr/>
              <a:tblGrid>
                <a:gridCol w="416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65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65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pt-BR" sz="1800" b="0" strike="noStrike" spc="-1">
                        <a:latin typeface="Arial"/>
                      </a:endParaRPr>
                    </a:p>
                    <a:p>
                      <a:pPr marL="252000" lvl="1" indent="-2491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"/>
                      </a:pPr>
                      <a:r>
                        <a:rPr lang="pt-BR" sz="14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Manutenção de contexto</a:t>
                      </a:r>
                      <a:endParaRPr lang="pt-BR" sz="1400" b="0" strike="noStrike" spc="-1">
                        <a:latin typeface="Arial"/>
                      </a:endParaRPr>
                    </a:p>
                    <a:p>
                      <a:pPr marL="252000" lvl="1" indent="-2491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"/>
                      </a:pPr>
                      <a:r>
                        <a:rPr lang="pt-BR" sz="14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Levantamento de requisitos básicos da aplicação Mobile</a:t>
                      </a:r>
                      <a:endParaRPr lang="pt-BR" sz="1400" b="0" strike="noStrike" spc="-1">
                        <a:latin typeface="Arial"/>
                      </a:endParaRPr>
                    </a:p>
                    <a:p>
                      <a:pPr marL="252000" lvl="1" indent="-2491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"/>
                      </a:pPr>
                      <a:r>
                        <a:rPr lang="pt-BR" sz="14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Mapa de persona</a:t>
                      </a:r>
                      <a:endParaRPr lang="pt-BR" sz="1400" b="0" strike="noStrike" spc="-1">
                        <a:latin typeface="Arial"/>
                      </a:endParaRPr>
                    </a:p>
                    <a:p>
                      <a:pPr marL="252000" lvl="1" indent="-2491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"/>
                      </a:pPr>
                      <a:r>
                        <a:rPr lang="pt-BR" sz="14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Product Backlog</a:t>
                      </a:r>
                      <a:endParaRPr lang="pt-BR" sz="1400" b="0" strike="noStrike" spc="-1">
                        <a:latin typeface="Arial"/>
                      </a:endParaRPr>
                    </a:p>
                    <a:p>
                      <a:pPr marL="252000" lvl="1" indent="-2491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"/>
                      </a:pPr>
                      <a:r>
                        <a:rPr lang="pt-BR" sz="14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Inicio do Figma</a:t>
                      </a:r>
                      <a:endParaRPr lang="pt-BR" sz="14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pt-BR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pt-BR" sz="18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1" name="CustomShape 8"/>
          <p:cNvSpPr/>
          <p:nvPr/>
        </p:nvSpPr>
        <p:spPr>
          <a:xfrm>
            <a:off x="11822760" y="576360"/>
            <a:ext cx="896040" cy="17640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180" b="0" strike="noStrike" spc="-1">
                <a:solidFill>
                  <a:srgbClr val="000000"/>
                </a:solidFill>
                <a:latin typeface="Simplon BP Bold"/>
                <a:ea typeface="DejaVu Sans"/>
              </a:rPr>
              <a:t>Negócios</a:t>
            </a:r>
            <a:endParaRPr lang="pt-BR" sz="1180" b="0" strike="noStrike" spc="-1">
              <a:latin typeface="Arial"/>
            </a:endParaRPr>
          </a:p>
        </p:txBody>
      </p:sp>
      <p:sp>
        <p:nvSpPr>
          <p:cNvPr id="142" name="CustomShape 9"/>
          <p:cNvSpPr/>
          <p:nvPr/>
        </p:nvSpPr>
        <p:spPr>
          <a:xfrm>
            <a:off x="11193840" y="298080"/>
            <a:ext cx="207720" cy="20808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3" name="CustomShape 10"/>
          <p:cNvSpPr/>
          <p:nvPr/>
        </p:nvSpPr>
        <p:spPr>
          <a:xfrm>
            <a:off x="10852560" y="576360"/>
            <a:ext cx="896040" cy="17640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180" b="0" strike="noStrike" spc="-1">
                <a:solidFill>
                  <a:srgbClr val="000000"/>
                </a:solidFill>
                <a:latin typeface="Simplon BP Bold"/>
                <a:ea typeface="DejaVu Sans"/>
              </a:rPr>
              <a:t>Plataforma</a:t>
            </a:r>
            <a:endParaRPr lang="pt-BR" sz="1180" b="0" strike="noStrike" spc="-1">
              <a:latin typeface="Arial"/>
            </a:endParaRPr>
          </a:p>
        </p:txBody>
      </p:sp>
      <p:sp>
        <p:nvSpPr>
          <p:cNvPr id="144" name="CustomShape 11"/>
          <p:cNvSpPr/>
          <p:nvPr/>
        </p:nvSpPr>
        <p:spPr>
          <a:xfrm>
            <a:off x="9854280" y="576360"/>
            <a:ext cx="896040" cy="17640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180" b="0" strike="noStrike" spc="-1">
                <a:solidFill>
                  <a:srgbClr val="000000"/>
                </a:solidFill>
                <a:latin typeface="Simplon BP Bold"/>
                <a:ea typeface="DejaVu Sans"/>
              </a:rPr>
              <a:t>Back</a:t>
            </a:r>
            <a:endParaRPr lang="pt-BR" sz="1180" b="0" strike="noStrike" spc="-1">
              <a:latin typeface="Arial"/>
            </a:endParaRPr>
          </a:p>
        </p:txBody>
      </p:sp>
      <p:sp>
        <p:nvSpPr>
          <p:cNvPr id="145" name="CustomShape 12"/>
          <p:cNvSpPr/>
          <p:nvPr/>
        </p:nvSpPr>
        <p:spPr>
          <a:xfrm>
            <a:off x="8934120" y="576360"/>
            <a:ext cx="896040" cy="17640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180" b="0" strike="noStrike" spc="-1">
                <a:solidFill>
                  <a:srgbClr val="000000"/>
                </a:solidFill>
                <a:latin typeface="Simplon BP Bold"/>
                <a:ea typeface="DejaVu Sans"/>
              </a:rPr>
              <a:t>Front</a:t>
            </a:r>
            <a:endParaRPr lang="pt-BR" sz="1180" b="0" strike="noStrike" spc="-1">
              <a:latin typeface="Arial"/>
            </a:endParaRPr>
          </a:p>
        </p:txBody>
      </p:sp>
      <p:sp>
        <p:nvSpPr>
          <p:cNvPr id="146" name="CustomShape 13"/>
          <p:cNvSpPr/>
          <p:nvPr/>
        </p:nvSpPr>
        <p:spPr>
          <a:xfrm>
            <a:off x="8443440" y="282600"/>
            <a:ext cx="207720" cy="208080"/>
          </a:xfrm>
          <a:prstGeom prst="ellipse">
            <a:avLst/>
          </a:prstGeom>
          <a:solidFill>
            <a:srgbClr val="1BCF13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7" name="CustomShape 14"/>
          <p:cNvSpPr/>
          <p:nvPr/>
        </p:nvSpPr>
        <p:spPr>
          <a:xfrm>
            <a:off x="8125920" y="576360"/>
            <a:ext cx="896040" cy="17640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180" b="0" strike="noStrike" spc="-1">
                <a:solidFill>
                  <a:srgbClr val="000000"/>
                </a:solidFill>
                <a:latin typeface="Simplon BP Bold"/>
                <a:ea typeface="DejaVu Sans"/>
              </a:rPr>
              <a:t>Equipe</a:t>
            </a:r>
            <a:endParaRPr lang="pt-BR" sz="1180" b="0" strike="noStrike" spc="-1">
              <a:latin typeface="Arial"/>
            </a:endParaRPr>
          </a:p>
        </p:txBody>
      </p:sp>
      <p:sp>
        <p:nvSpPr>
          <p:cNvPr id="148" name="CustomShape 15"/>
          <p:cNvSpPr/>
          <p:nvPr/>
        </p:nvSpPr>
        <p:spPr>
          <a:xfrm>
            <a:off x="9226080" y="282600"/>
            <a:ext cx="207720" cy="20808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9" name="CustomShape 16"/>
          <p:cNvSpPr/>
          <p:nvPr/>
        </p:nvSpPr>
        <p:spPr>
          <a:xfrm>
            <a:off x="12156120" y="278640"/>
            <a:ext cx="207720" cy="20808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0" name="CustomShape 17"/>
          <p:cNvSpPr/>
          <p:nvPr/>
        </p:nvSpPr>
        <p:spPr>
          <a:xfrm>
            <a:off x="10188000" y="288360"/>
            <a:ext cx="207720" cy="20808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1" name="CustomShape 18"/>
          <p:cNvSpPr/>
          <p:nvPr/>
        </p:nvSpPr>
        <p:spPr>
          <a:xfrm>
            <a:off x="8017560" y="180360"/>
            <a:ext cx="4934160" cy="615240"/>
          </a:xfrm>
          <a:prstGeom prst="rect">
            <a:avLst/>
          </a:prstGeom>
          <a:noFill/>
          <a:ln w="6480">
            <a:solidFill>
              <a:schemeClr val="bg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2" name="CustomShape 19"/>
          <p:cNvSpPr/>
          <p:nvPr/>
        </p:nvSpPr>
        <p:spPr>
          <a:xfrm>
            <a:off x="9715680" y="51480"/>
            <a:ext cx="1474560" cy="208080"/>
          </a:xfrm>
          <a:prstGeom prst="rect">
            <a:avLst/>
          </a:prstGeom>
          <a:solidFill>
            <a:schemeClr val="bg1"/>
          </a:solidFill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180" b="0" strike="noStrike" spc="-1">
                <a:solidFill>
                  <a:srgbClr val="000000"/>
                </a:solidFill>
                <a:latin typeface="Simplon BP Bold"/>
                <a:ea typeface="DejaVu Sans"/>
              </a:rPr>
              <a:t>    Farol do Projeto   </a:t>
            </a:r>
            <a:endParaRPr lang="pt-BR" sz="1180" b="0" strike="noStrike" spc="-1">
              <a:latin typeface="Arial"/>
            </a:endParaRPr>
          </a:p>
        </p:txBody>
      </p:sp>
      <p:sp>
        <p:nvSpPr>
          <p:cNvPr id="153" name="CustomShape 20"/>
          <p:cNvSpPr/>
          <p:nvPr/>
        </p:nvSpPr>
        <p:spPr>
          <a:xfrm>
            <a:off x="6801480" y="1106640"/>
            <a:ext cx="6204240" cy="2232360"/>
          </a:xfrm>
          <a:prstGeom prst="rect">
            <a:avLst/>
          </a:prstGeom>
          <a:noFill/>
          <a:ln w="12600">
            <a:solidFill>
              <a:schemeClr val="bg1">
                <a:lumMod val="50000"/>
              </a:schemeClr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lIns="90000" tIns="105840" rIns="90000" bIns="45000">
            <a:noAutofit/>
          </a:bodyPr>
          <a:lstStyle/>
          <a:p>
            <a:pPr marL="252000" indent="-24912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lang="pt-BR" sz="1330" b="1" strike="noStrike" spc="-1">
                <a:solidFill>
                  <a:srgbClr val="000000"/>
                </a:solidFill>
                <a:latin typeface="Calibri"/>
                <a:ea typeface="DejaVu Sans"/>
              </a:rPr>
              <a:t>Não alterar muito o escopo</a:t>
            </a:r>
            <a:endParaRPr lang="pt-BR" sz="1330" b="0" strike="noStrike" spc="-1">
              <a:latin typeface="Arial"/>
            </a:endParaRPr>
          </a:p>
          <a:p>
            <a:pPr marL="252000" indent="-24912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lang="pt-BR" sz="1330" b="1" strike="noStrike" spc="-1">
                <a:solidFill>
                  <a:srgbClr val="000000"/>
                </a:solidFill>
                <a:latin typeface="Calibri"/>
                <a:ea typeface="DejaVu Sans"/>
              </a:rPr>
              <a:t>Planejar tempo de entrega das tarefas</a:t>
            </a:r>
            <a:endParaRPr lang="pt-BR" sz="133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33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33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33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33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33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6804720" y="1106640"/>
            <a:ext cx="6206040" cy="2232360"/>
          </a:xfrm>
          <a:prstGeom prst="rect">
            <a:avLst/>
          </a:prstGeom>
          <a:noFill/>
          <a:ln w="12600">
            <a:solidFill>
              <a:schemeClr val="bg1">
                <a:lumMod val="50000"/>
              </a:schemeClr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</p:sp>
      <p:sp>
        <p:nvSpPr>
          <p:cNvPr id="155" name="CustomShape 2"/>
          <p:cNvSpPr/>
          <p:nvPr/>
        </p:nvSpPr>
        <p:spPr>
          <a:xfrm>
            <a:off x="469800" y="185400"/>
            <a:ext cx="12094560" cy="796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5840" tIns="0" rIns="105840" bIns="0">
            <a:noAutofit/>
          </a:bodyPr>
          <a:lstStyle/>
          <a:p>
            <a:pPr>
              <a:lnSpc>
                <a:spcPct val="100000"/>
              </a:lnSpc>
              <a:spcAft>
                <a:spcPts val="879"/>
              </a:spcAft>
            </a:pPr>
            <a:r>
              <a:rPr lang="en-US" sz="2650" b="0" strike="noStrike" spc="-1">
                <a:solidFill>
                  <a:srgbClr val="000000"/>
                </a:solidFill>
                <a:latin typeface="Simplon Oi Headline"/>
                <a:ea typeface="DejaVu Sans"/>
              </a:rPr>
              <a:t>SEMANA 2 - 15/02/2022</a:t>
            </a:r>
            <a:endParaRPr lang="pt-BR" sz="2650" b="0" strike="noStrike" spc="-1">
              <a:latin typeface="Arial"/>
            </a:endParaRPr>
          </a:p>
        </p:txBody>
      </p:sp>
      <p:sp>
        <p:nvSpPr>
          <p:cNvPr id="156" name="CustomShape 3"/>
          <p:cNvSpPr/>
          <p:nvPr/>
        </p:nvSpPr>
        <p:spPr>
          <a:xfrm>
            <a:off x="512640" y="868320"/>
            <a:ext cx="6183000" cy="2347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34280" tIns="67320" rIns="134280" bIns="6732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550" b="0" strike="noStrike" spc="-1">
                <a:solidFill>
                  <a:srgbClr val="000000"/>
                </a:solidFill>
                <a:latin typeface="Simplon Oi Headline"/>
                <a:ea typeface="Simplon Oi Headline"/>
              </a:rPr>
              <a:t>PROGRESSOS</a:t>
            </a:r>
            <a:endParaRPr lang="pt-BR" sz="1550" b="0" strike="noStrike" spc="-1">
              <a:latin typeface="Arial"/>
            </a:endParaRPr>
          </a:p>
        </p:txBody>
      </p:sp>
      <p:sp>
        <p:nvSpPr>
          <p:cNvPr id="157" name="CustomShape 4"/>
          <p:cNvSpPr/>
          <p:nvPr/>
        </p:nvSpPr>
        <p:spPr>
          <a:xfrm>
            <a:off x="6814440" y="868320"/>
            <a:ext cx="6191280" cy="2347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34280" tIns="67320" rIns="134280" bIns="6732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550" b="0" strike="noStrike" spc="-1">
                <a:solidFill>
                  <a:srgbClr val="000000"/>
                </a:solidFill>
                <a:latin typeface="Simplon Oi Headline"/>
                <a:ea typeface="Simplon Oi Headline"/>
              </a:rPr>
              <a:t>Pontos atenção/ Principais Riscos</a:t>
            </a:r>
            <a:endParaRPr lang="pt-BR" sz="1550" b="0" strike="noStrike" spc="-1">
              <a:latin typeface="Arial"/>
            </a:endParaRPr>
          </a:p>
        </p:txBody>
      </p:sp>
      <p:sp>
        <p:nvSpPr>
          <p:cNvPr id="158" name="CustomShape 5"/>
          <p:cNvSpPr/>
          <p:nvPr/>
        </p:nvSpPr>
        <p:spPr>
          <a:xfrm>
            <a:off x="507600" y="3418920"/>
            <a:ext cx="12502080" cy="2347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34280" tIns="67320" rIns="134280" bIns="6732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550" b="0" strike="noStrike" spc="-1">
                <a:solidFill>
                  <a:srgbClr val="000000"/>
                </a:solidFill>
                <a:latin typeface="Simplon Oi Headline"/>
                <a:ea typeface="Simplon Oi Headline"/>
              </a:rPr>
              <a:t>Próximos Passos/ Decisões a tomar</a:t>
            </a:r>
            <a:endParaRPr lang="pt-BR" sz="1550" b="0" strike="noStrike" spc="-1">
              <a:latin typeface="Arial"/>
            </a:endParaRPr>
          </a:p>
        </p:txBody>
      </p:sp>
      <p:sp>
        <p:nvSpPr>
          <p:cNvPr id="159" name="CustomShape 6"/>
          <p:cNvSpPr/>
          <p:nvPr/>
        </p:nvSpPr>
        <p:spPr>
          <a:xfrm>
            <a:off x="496800" y="1106640"/>
            <a:ext cx="6204240" cy="2232360"/>
          </a:xfrm>
          <a:prstGeom prst="rect">
            <a:avLst/>
          </a:prstGeom>
          <a:noFill/>
          <a:ln w="12600">
            <a:solidFill>
              <a:schemeClr val="bg1">
                <a:lumMod val="50000"/>
              </a:schemeClr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lIns="90000" tIns="105840" rIns="90000" bIns="45000">
            <a:noAutofit/>
          </a:bodyPr>
          <a:lstStyle/>
          <a:p>
            <a:pPr marL="251640" indent="-24912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lang="pt-BR" sz="1300" b="1" strike="noStrike" spc="-1">
                <a:solidFill>
                  <a:srgbClr val="000000"/>
                </a:solidFill>
                <a:latin typeface="Calibri"/>
                <a:ea typeface="DejaVu Sans"/>
              </a:rPr>
              <a:t>Mapa de persona contratante</a:t>
            </a:r>
            <a:endParaRPr lang="pt-BR" sz="1300" b="0" strike="noStrike" spc="-1">
              <a:latin typeface="Arial"/>
            </a:endParaRPr>
          </a:p>
          <a:p>
            <a:pPr marL="251640" indent="-24912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lang="pt-BR" sz="1300" b="1" strike="noStrike" spc="-1">
                <a:solidFill>
                  <a:srgbClr val="000000"/>
                </a:solidFill>
                <a:latin typeface="Calibri"/>
                <a:ea typeface="DejaVu Sans"/>
              </a:rPr>
              <a:t>Mapa de persona contratada</a:t>
            </a:r>
            <a:endParaRPr lang="pt-BR" sz="1300" b="0" strike="noStrike" spc="-1">
              <a:latin typeface="Arial"/>
            </a:endParaRPr>
          </a:p>
          <a:p>
            <a:pPr marL="251640" indent="-24912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lang="pt-BR" sz="1300" b="1" strike="noStrike" spc="-1">
                <a:solidFill>
                  <a:srgbClr val="000000"/>
                </a:solidFill>
                <a:latin typeface="Calibri"/>
                <a:ea typeface="DejaVu Sans"/>
              </a:rPr>
              <a:t>Canva de modelo de negocio </a:t>
            </a:r>
            <a:endParaRPr lang="pt-BR" sz="1300" b="0" strike="noStrike" spc="-1">
              <a:latin typeface="Arial"/>
            </a:endParaRPr>
          </a:p>
          <a:p>
            <a:pPr marL="251640" indent="-24912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lang="pt-BR" sz="1300" b="1" strike="noStrike" spc="-1">
                <a:solidFill>
                  <a:srgbClr val="000000"/>
                </a:solidFill>
                <a:latin typeface="Calibri"/>
                <a:ea typeface="DejaVu Sans"/>
              </a:rPr>
              <a:t>Diferencial  em relação ao concorrente</a:t>
            </a:r>
            <a:endParaRPr lang="pt-BR" sz="1300" b="0" strike="noStrike" spc="-1">
              <a:latin typeface="Arial"/>
            </a:endParaRPr>
          </a:p>
          <a:p>
            <a:pPr marL="251640" indent="-24912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lang="pt-BR" sz="1300" b="1" strike="noStrike" spc="-1">
                <a:solidFill>
                  <a:srgbClr val="000000"/>
                </a:solidFill>
                <a:latin typeface="Calibri"/>
                <a:ea typeface="DejaVu Sans"/>
              </a:rPr>
              <a:t>Pesquisa de Mercado</a:t>
            </a:r>
            <a:endParaRPr lang="pt-BR" sz="1300" b="0" strike="noStrike" spc="-1">
              <a:latin typeface="Arial"/>
            </a:endParaRPr>
          </a:p>
          <a:p>
            <a:pPr marL="251640" indent="-24912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lang="pt-BR" sz="1300" b="1" strike="noStrike" spc="-1">
                <a:solidFill>
                  <a:srgbClr val="000000"/>
                </a:solidFill>
                <a:latin typeface="Calibri"/>
                <a:ea typeface="DejaVu Sans"/>
              </a:rPr>
              <a:t>Inicio do Figma 0 telas concluidas</a:t>
            </a:r>
            <a:endParaRPr lang="pt-BR" sz="1300" b="0" strike="noStrike" spc="-1">
              <a:latin typeface="Arial"/>
            </a:endParaRPr>
          </a:p>
          <a:p>
            <a:pPr marL="251640" indent="-24912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lang="pt-BR" sz="1300" b="1" strike="noStrike" spc="-1">
                <a:solidFill>
                  <a:srgbClr val="000000"/>
                </a:solidFill>
                <a:latin typeface="Calibri"/>
                <a:ea typeface="DejaVu Sans"/>
              </a:rPr>
              <a:t>Definição da API para efetuar pagamento</a:t>
            </a:r>
            <a:endParaRPr lang="pt-BR" sz="13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3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3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3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300" b="0" strike="noStrike" spc="-1">
              <a:latin typeface="Arial"/>
            </a:endParaRPr>
          </a:p>
        </p:txBody>
      </p:sp>
      <p:graphicFrame>
        <p:nvGraphicFramePr>
          <p:cNvPr id="160" name="Table 7"/>
          <p:cNvGraphicFramePr/>
          <p:nvPr/>
        </p:nvGraphicFramePr>
        <p:xfrm>
          <a:off x="512640" y="3728160"/>
          <a:ext cx="12495600" cy="1859280"/>
        </p:xfrm>
        <a:graphic>
          <a:graphicData uri="http://schemas.openxmlformats.org/drawingml/2006/table">
            <a:tbl>
              <a:tblPr/>
              <a:tblGrid>
                <a:gridCol w="416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65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65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pt-BR" sz="1800" b="0" strike="noStrike" spc="-1">
                        <a:latin typeface="Arial"/>
                      </a:endParaRPr>
                    </a:p>
                    <a:p>
                      <a:pPr marL="251640" lvl="1" indent="-2491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"/>
                      </a:pPr>
                      <a:r>
                        <a:rPr lang="pt-BR" sz="14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Manutenção de contexto</a:t>
                      </a:r>
                      <a:endParaRPr lang="pt-BR" sz="1400" b="0" strike="noStrike" spc="-1">
                        <a:latin typeface="Arial"/>
                      </a:endParaRPr>
                    </a:p>
                    <a:p>
                      <a:pPr marL="251640" lvl="1" indent="-2491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"/>
                      </a:pPr>
                      <a:r>
                        <a:rPr lang="pt-BR" sz="14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Levantamento de requisitos básicos da aplicação Mobile</a:t>
                      </a:r>
                      <a:endParaRPr lang="pt-BR" sz="1400" b="0" strike="noStrike" spc="-1">
                        <a:latin typeface="Arial"/>
                      </a:endParaRPr>
                    </a:p>
                    <a:p>
                      <a:pPr marL="251640" lvl="1" indent="-2491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"/>
                      </a:pPr>
                      <a:r>
                        <a:rPr lang="pt-BR" sz="14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Canva PM</a:t>
                      </a:r>
                      <a:endParaRPr lang="pt-BR" sz="1400" b="0" strike="noStrike" spc="-1">
                        <a:latin typeface="Arial"/>
                      </a:endParaRPr>
                    </a:p>
                    <a:p>
                      <a:pPr marL="251640" lvl="1" indent="-2491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"/>
                      </a:pPr>
                      <a:r>
                        <a:rPr lang="pt-BR" sz="14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Product Backlog</a:t>
                      </a:r>
                      <a:endParaRPr lang="pt-BR" sz="1400" b="0" strike="noStrike" spc="-1">
                        <a:latin typeface="Arial"/>
                      </a:endParaRPr>
                    </a:p>
                    <a:p>
                      <a:pPr marL="251640" lvl="1" indent="-2491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"/>
                      </a:pPr>
                      <a:r>
                        <a:rPr lang="pt-BR" sz="14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Terminar Figma</a:t>
                      </a:r>
                      <a:endParaRPr lang="pt-BR" sz="14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pt-BR" sz="14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pt-BR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pt-BR" sz="18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1" name="CustomShape 8"/>
          <p:cNvSpPr/>
          <p:nvPr/>
        </p:nvSpPr>
        <p:spPr>
          <a:xfrm>
            <a:off x="11822760" y="576360"/>
            <a:ext cx="896040" cy="17640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180" b="0" strike="noStrike" spc="-1">
                <a:solidFill>
                  <a:srgbClr val="000000"/>
                </a:solidFill>
                <a:latin typeface="Simplon BP Bold"/>
                <a:ea typeface="DejaVu Sans"/>
              </a:rPr>
              <a:t>Negócios</a:t>
            </a:r>
            <a:endParaRPr lang="pt-BR" sz="1180" b="0" strike="noStrike" spc="-1">
              <a:latin typeface="Arial"/>
            </a:endParaRPr>
          </a:p>
        </p:txBody>
      </p:sp>
      <p:sp>
        <p:nvSpPr>
          <p:cNvPr id="162" name="CustomShape 9"/>
          <p:cNvSpPr/>
          <p:nvPr/>
        </p:nvSpPr>
        <p:spPr>
          <a:xfrm>
            <a:off x="11193840" y="298080"/>
            <a:ext cx="207720" cy="20808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3" name="CustomShape 10"/>
          <p:cNvSpPr/>
          <p:nvPr/>
        </p:nvSpPr>
        <p:spPr>
          <a:xfrm>
            <a:off x="10852560" y="576360"/>
            <a:ext cx="896040" cy="17640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180" b="0" strike="noStrike" spc="-1">
                <a:solidFill>
                  <a:srgbClr val="000000"/>
                </a:solidFill>
                <a:latin typeface="Simplon BP Bold"/>
                <a:ea typeface="DejaVu Sans"/>
              </a:rPr>
              <a:t>Plataforma</a:t>
            </a:r>
            <a:endParaRPr lang="pt-BR" sz="1180" b="0" strike="noStrike" spc="-1">
              <a:latin typeface="Arial"/>
            </a:endParaRPr>
          </a:p>
        </p:txBody>
      </p:sp>
      <p:sp>
        <p:nvSpPr>
          <p:cNvPr id="164" name="CustomShape 11"/>
          <p:cNvSpPr/>
          <p:nvPr/>
        </p:nvSpPr>
        <p:spPr>
          <a:xfrm>
            <a:off x="9854280" y="576360"/>
            <a:ext cx="896040" cy="17640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180" b="0" strike="noStrike" spc="-1">
                <a:solidFill>
                  <a:srgbClr val="000000"/>
                </a:solidFill>
                <a:latin typeface="Simplon BP Bold"/>
                <a:ea typeface="DejaVu Sans"/>
              </a:rPr>
              <a:t>Back</a:t>
            </a:r>
            <a:endParaRPr lang="pt-BR" sz="1180" b="0" strike="noStrike" spc="-1">
              <a:latin typeface="Arial"/>
            </a:endParaRPr>
          </a:p>
        </p:txBody>
      </p:sp>
      <p:sp>
        <p:nvSpPr>
          <p:cNvPr id="165" name="CustomShape 12"/>
          <p:cNvSpPr/>
          <p:nvPr/>
        </p:nvSpPr>
        <p:spPr>
          <a:xfrm>
            <a:off x="8934120" y="576360"/>
            <a:ext cx="896040" cy="17640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180" b="0" strike="noStrike" spc="-1">
                <a:solidFill>
                  <a:srgbClr val="000000"/>
                </a:solidFill>
                <a:latin typeface="Simplon BP Bold"/>
                <a:ea typeface="DejaVu Sans"/>
              </a:rPr>
              <a:t>Front</a:t>
            </a:r>
            <a:endParaRPr lang="pt-BR" sz="1180" b="0" strike="noStrike" spc="-1">
              <a:latin typeface="Arial"/>
            </a:endParaRPr>
          </a:p>
        </p:txBody>
      </p:sp>
      <p:sp>
        <p:nvSpPr>
          <p:cNvPr id="166" name="CustomShape 13"/>
          <p:cNvSpPr/>
          <p:nvPr/>
        </p:nvSpPr>
        <p:spPr>
          <a:xfrm>
            <a:off x="8443440" y="282600"/>
            <a:ext cx="207720" cy="208080"/>
          </a:xfrm>
          <a:prstGeom prst="ellipse">
            <a:avLst/>
          </a:prstGeom>
          <a:solidFill>
            <a:srgbClr val="1BCF13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7" name="CustomShape 14"/>
          <p:cNvSpPr/>
          <p:nvPr/>
        </p:nvSpPr>
        <p:spPr>
          <a:xfrm>
            <a:off x="8125920" y="576360"/>
            <a:ext cx="896040" cy="17640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180" b="0" strike="noStrike" spc="-1">
                <a:solidFill>
                  <a:srgbClr val="000000"/>
                </a:solidFill>
                <a:latin typeface="Simplon BP Bold"/>
                <a:ea typeface="DejaVu Sans"/>
              </a:rPr>
              <a:t>Equipe</a:t>
            </a:r>
            <a:endParaRPr lang="pt-BR" sz="1180" b="0" strike="noStrike" spc="-1">
              <a:latin typeface="Arial"/>
            </a:endParaRPr>
          </a:p>
        </p:txBody>
      </p:sp>
      <p:sp>
        <p:nvSpPr>
          <p:cNvPr id="168" name="CustomShape 15"/>
          <p:cNvSpPr/>
          <p:nvPr/>
        </p:nvSpPr>
        <p:spPr>
          <a:xfrm>
            <a:off x="9226080" y="282600"/>
            <a:ext cx="207720" cy="20808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9" name="CustomShape 16"/>
          <p:cNvSpPr/>
          <p:nvPr/>
        </p:nvSpPr>
        <p:spPr>
          <a:xfrm>
            <a:off x="12156120" y="278640"/>
            <a:ext cx="207720" cy="20808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0" name="CustomShape 17"/>
          <p:cNvSpPr/>
          <p:nvPr/>
        </p:nvSpPr>
        <p:spPr>
          <a:xfrm>
            <a:off x="10188000" y="288360"/>
            <a:ext cx="207720" cy="20808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1" name="CustomShape 18"/>
          <p:cNvSpPr/>
          <p:nvPr/>
        </p:nvSpPr>
        <p:spPr>
          <a:xfrm>
            <a:off x="8017560" y="180360"/>
            <a:ext cx="4934160" cy="615240"/>
          </a:xfrm>
          <a:prstGeom prst="rect">
            <a:avLst/>
          </a:prstGeom>
          <a:noFill/>
          <a:ln w="6480">
            <a:solidFill>
              <a:schemeClr val="bg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2" name="CustomShape 19"/>
          <p:cNvSpPr/>
          <p:nvPr/>
        </p:nvSpPr>
        <p:spPr>
          <a:xfrm>
            <a:off x="9715680" y="51480"/>
            <a:ext cx="1474560" cy="208080"/>
          </a:xfrm>
          <a:prstGeom prst="rect">
            <a:avLst/>
          </a:prstGeom>
          <a:solidFill>
            <a:schemeClr val="bg1"/>
          </a:solidFill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180" b="0" strike="noStrike" spc="-1">
                <a:solidFill>
                  <a:srgbClr val="000000"/>
                </a:solidFill>
                <a:latin typeface="Simplon BP Bold"/>
                <a:ea typeface="DejaVu Sans"/>
              </a:rPr>
              <a:t>    Farol do Projeto   </a:t>
            </a:r>
            <a:endParaRPr lang="pt-BR" sz="1180" b="0" strike="noStrike" spc="-1">
              <a:latin typeface="Arial"/>
            </a:endParaRPr>
          </a:p>
        </p:txBody>
      </p:sp>
      <p:sp>
        <p:nvSpPr>
          <p:cNvPr id="173" name="CustomShape 20"/>
          <p:cNvSpPr/>
          <p:nvPr/>
        </p:nvSpPr>
        <p:spPr>
          <a:xfrm>
            <a:off x="6801480" y="1106640"/>
            <a:ext cx="6204240" cy="2232360"/>
          </a:xfrm>
          <a:prstGeom prst="rect">
            <a:avLst/>
          </a:prstGeom>
          <a:noFill/>
          <a:ln w="12600">
            <a:solidFill>
              <a:schemeClr val="bg1">
                <a:lumMod val="50000"/>
              </a:schemeClr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lIns="90000" tIns="105840" rIns="90000" bIns="45000">
            <a:noAutofit/>
          </a:bodyPr>
          <a:lstStyle/>
          <a:p>
            <a:pPr marL="252000" indent="-24912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lang="pt-BR" sz="1330" b="1" strike="noStrike" spc="-1">
                <a:solidFill>
                  <a:srgbClr val="000000"/>
                </a:solidFill>
                <a:latin typeface="Calibri"/>
                <a:ea typeface="DejaVu Sans"/>
              </a:rPr>
              <a:t>Não alterar muito o escopo</a:t>
            </a:r>
            <a:endParaRPr lang="pt-BR" sz="1330" b="0" strike="noStrike" spc="-1">
              <a:latin typeface="Arial"/>
            </a:endParaRPr>
          </a:p>
          <a:p>
            <a:pPr marL="252000" indent="-24912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lang="pt-BR" sz="1330" b="1" strike="noStrike" spc="-1">
                <a:solidFill>
                  <a:srgbClr val="000000"/>
                </a:solidFill>
                <a:latin typeface="Calibri"/>
                <a:ea typeface="DejaVu Sans"/>
              </a:rPr>
              <a:t>Planejar tempo de entrega das tarefas</a:t>
            </a:r>
            <a:endParaRPr lang="pt-BR" sz="133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33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33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33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33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33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6804720" y="1106640"/>
            <a:ext cx="6206040" cy="2232360"/>
          </a:xfrm>
          <a:prstGeom prst="rect">
            <a:avLst/>
          </a:prstGeom>
          <a:noFill/>
          <a:ln w="12600">
            <a:solidFill>
              <a:schemeClr val="bg1">
                <a:lumMod val="50000"/>
              </a:schemeClr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</p:sp>
      <p:sp>
        <p:nvSpPr>
          <p:cNvPr id="175" name="CustomShape 2"/>
          <p:cNvSpPr/>
          <p:nvPr/>
        </p:nvSpPr>
        <p:spPr>
          <a:xfrm>
            <a:off x="469800" y="185400"/>
            <a:ext cx="12094560" cy="796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5840" tIns="0" rIns="105840" bIns="0">
            <a:noAutofit/>
          </a:bodyPr>
          <a:lstStyle/>
          <a:p>
            <a:pPr>
              <a:lnSpc>
                <a:spcPct val="100000"/>
              </a:lnSpc>
              <a:spcAft>
                <a:spcPts val="879"/>
              </a:spcAft>
            </a:pPr>
            <a:r>
              <a:rPr lang="en-US" sz="2650" b="0" strike="noStrike" spc="-1">
                <a:solidFill>
                  <a:srgbClr val="000000"/>
                </a:solidFill>
                <a:latin typeface="Simplon Oi Headline"/>
                <a:ea typeface="DejaVu Sans"/>
              </a:rPr>
              <a:t>SEMANA 3 - 22/02/2022</a:t>
            </a:r>
            <a:endParaRPr lang="pt-BR" sz="2650" b="0" strike="noStrike" spc="-1">
              <a:latin typeface="Arial"/>
            </a:endParaRPr>
          </a:p>
        </p:txBody>
      </p:sp>
      <p:sp>
        <p:nvSpPr>
          <p:cNvPr id="176" name="CustomShape 3"/>
          <p:cNvSpPr/>
          <p:nvPr/>
        </p:nvSpPr>
        <p:spPr>
          <a:xfrm>
            <a:off x="512640" y="868320"/>
            <a:ext cx="6183000" cy="2347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34280" tIns="67320" rIns="134280" bIns="6732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550" b="0" strike="noStrike" spc="-1">
                <a:solidFill>
                  <a:srgbClr val="000000"/>
                </a:solidFill>
                <a:latin typeface="Simplon Oi Headline"/>
                <a:ea typeface="Simplon Oi Headline"/>
              </a:rPr>
              <a:t>PROGRESSOS</a:t>
            </a:r>
            <a:endParaRPr lang="pt-BR" sz="1550" b="0" strike="noStrike" spc="-1">
              <a:latin typeface="Arial"/>
            </a:endParaRPr>
          </a:p>
        </p:txBody>
      </p:sp>
      <p:sp>
        <p:nvSpPr>
          <p:cNvPr id="177" name="CustomShape 4"/>
          <p:cNvSpPr/>
          <p:nvPr/>
        </p:nvSpPr>
        <p:spPr>
          <a:xfrm>
            <a:off x="6814440" y="868320"/>
            <a:ext cx="6191280" cy="2347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34280" tIns="67320" rIns="134280" bIns="6732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550" b="0" strike="noStrike" spc="-1">
                <a:solidFill>
                  <a:srgbClr val="000000"/>
                </a:solidFill>
                <a:latin typeface="Simplon Oi Headline"/>
                <a:ea typeface="Simplon Oi Headline"/>
              </a:rPr>
              <a:t>Pontos atenção/ Principais Riscos</a:t>
            </a:r>
            <a:endParaRPr lang="pt-BR" sz="1550" b="0" strike="noStrike" spc="-1">
              <a:latin typeface="Arial"/>
            </a:endParaRPr>
          </a:p>
        </p:txBody>
      </p:sp>
      <p:sp>
        <p:nvSpPr>
          <p:cNvPr id="178" name="CustomShape 5"/>
          <p:cNvSpPr/>
          <p:nvPr/>
        </p:nvSpPr>
        <p:spPr>
          <a:xfrm>
            <a:off x="507600" y="3418920"/>
            <a:ext cx="12502080" cy="2347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34280" tIns="67320" rIns="134280" bIns="6732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550" b="0" strike="noStrike" spc="-1">
                <a:solidFill>
                  <a:srgbClr val="000000"/>
                </a:solidFill>
                <a:latin typeface="Simplon Oi Headline"/>
                <a:ea typeface="Simplon Oi Headline"/>
              </a:rPr>
              <a:t>Próximos Passos/ Decisões a tomar</a:t>
            </a:r>
            <a:endParaRPr lang="pt-BR" sz="1550" b="0" strike="noStrike" spc="-1">
              <a:latin typeface="Arial"/>
            </a:endParaRPr>
          </a:p>
        </p:txBody>
      </p:sp>
      <p:sp>
        <p:nvSpPr>
          <p:cNvPr id="179" name="CustomShape 6"/>
          <p:cNvSpPr/>
          <p:nvPr/>
        </p:nvSpPr>
        <p:spPr>
          <a:xfrm>
            <a:off x="496800" y="1106640"/>
            <a:ext cx="6204240" cy="2232360"/>
          </a:xfrm>
          <a:prstGeom prst="rect">
            <a:avLst/>
          </a:prstGeom>
          <a:noFill/>
          <a:ln w="12600">
            <a:solidFill>
              <a:schemeClr val="bg1">
                <a:lumMod val="50000"/>
              </a:schemeClr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lIns="90000" tIns="105840" rIns="90000" bIns="45000">
            <a:noAutofit/>
          </a:bodyPr>
          <a:lstStyle/>
          <a:p>
            <a:pPr marL="251640" indent="-24876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lang="pt-BR" sz="1300" b="1" strike="noStrike" spc="-1">
                <a:solidFill>
                  <a:srgbClr val="000000"/>
                </a:solidFill>
                <a:latin typeface="Calibri"/>
                <a:ea typeface="DejaVu Sans"/>
              </a:rPr>
              <a:t>Diferencial  em relação ao concorrente</a:t>
            </a:r>
            <a:endParaRPr lang="pt-BR" sz="1300" b="0" strike="noStrike" spc="-1">
              <a:latin typeface="Arial"/>
            </a:endParaRPr>
          </a:p>
          <a:p>
            <a:pPr marL="251640" indent="-24876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lang="pt-BR" sz="1300" b="1" strike="noStrike" spc="-1">
                <a:solidFill>
                  <a:srgbClr val="000000"/>
                </a:solidFill>
                <a:latin typeface="Calibri"/>
                <a:ea typeface="DejaVu Sans"/>
              </a:rPr>
              <a:t>Inicio do Figma 3 telas concluidas</a:t>
            </a:r>
            <a:endParaRPr lang="pt-BR" sz="1300" b="0" strike="noStrike" spc="-1">
              <a:latin typeface="Arial"/>
            </a:endParaRPr>
          </a:p>
          <a:p>
            <a:pPr marL="251640" indent="-24876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lang="pt-BR" sz="1300" b="1" strike="noStrike" spc="-1">
                <a:solidFill>
                  <a:srgbClr val="000000"/>
                </a:solidFill>
                <a:latin typeface="Calibri"/>
                <a:ea typeface="DejaVu Sans"/>
              </a:rPr>
              <a:t>Termino PM Canva</a:t>
            </a:r>
            <a:endParaRPr lang="pt-BR" sz="1300" b="0" strike="noStrike" spc="-1">
              <a:latin typeface="Arial"/>
            </a:endParaRPr>
          </a:p>
          <a:p>
            <a:pPr marL="251640" indent="-24876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lang="pt-BR" sz="1300" b="1" strike="noStrike" spc="-1">
                <a:solidFill>
                  <a:srgbClr val="000000"/>
                </a:solidFill>
                <a:latin typeface="Calibri"/>
                <a:ea typeface="DejaVu Sans"/>
              </a:rPr>
              <a:t>Manutenção de contexto</a:t>
            </a:r>
            <a:endParaRPr lang="pt-BR" sz="1300" b="0" strike="noStrike" spc="-1">
              <a:latin typeface="Arial"/>
            </a:endParaRPr>
          </a:p>
          <a:p>
            <a:pPr marL="251640" indent="-24876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lang="pt-BR" sz="1300" b="1" strike="noStrike" spc="-1">
                <a:solidFill>
                  <a:srgbClr val="000000"/>
                </a:solidFill>
                <a:latin typeface="Calibri"/>
                <a:ea typeface="DejaVu Sans"/>
              </a:rPr>
              <a:t>Revisão de diferencial</a:t>
            </a:r>
            <a:endParaRPr lang="pt-BR" sz="1300" b="0" strike="noStrike" spc="-1">
              <a:latin typeface="Arial"/>
            </a:endParaRPr>
          </a:p>
          <a:p>
            <a:pPr marL="251640" indent="-24876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lang="pt-BR" sz="1300" b="1" strike="noStrike" spc="-1">
                <a:solidFill>
                  <a:srgbClr val="000000"/>
                </a:solidFill>
                <a:latin typeface="Calibri"/>
                <a:ea typeface="DejaVu Sans"/>
              </a:rPr>
              <a:t>Implementação da API de pagamento</a:t>
            </a:r>
            <a:endParaRPr lang="pt-BR" sz="13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3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3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3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300" b="0" strike="noStrike" spc="-1">
              <a:latin typeface="Arial"/>
            </a:endParaRPr>
          </a:p>
        </p:txBody>
      </p:sp>
      <p:graphicFrame>
        <p:nvGraphicFramePr>
          <p:cNvPr id="180" name="Table 7"/>
          <p:cNvGraphicFramePr/>
          <p:nvPr/>
        </p:nvGraphicFramePr>
        <p:xfrm>
          <a:off x="512640" y="3728160"/>
          <a:ext cx="12495600" cy="1645920"/>
        </p:xfrm>
        <a:graphic>
          <a:graphicData uri="http://schemas.openxmlformats.org/drawingml/2006/table">
            <a:tbl>
              <a:tblPr/>
              <a:tblGrid>
                <a:gridCol w="416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65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65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pt-BR" sz="1800" b="0" strike="noStrike" spc="-1">
                        <a:latin typeface="Arial"/>
                      </a:endParaRPr>
                    </a:p>
                    <a:p>
                      <a:pPr marL="251640" lvl="1" indent="-2487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"/>
                      </a:pPr>
                      <a:r>
                        <a:rPr lang="pt-BR" sz="14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Levantamento de requisitos básicos da aplicação Mobile</a:t>
                      </a:r>
                      <a:endParaRPr lang="pt-BR" sz="1400" b="0" strike="noStrike" spc="-1">
                        <a:latin typeface="Arial"/>
                      </a:endParaRPr>
                    </a:p>
                    <a:p>
                      <a:pPr marL="251640" lvl="1" indent="-2487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"/>
                      </a:pPr>
                      <a:r>
                        <a:rPr lang="pt-BR" sz="14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Fazer jornada de usuário</a:t>
                      </a:r>
                      <a:endParaRPr lang="pt-BR" sz="1400" b="0" strike="noStrike" spc="-1">
                        <a:latin typeface="Arial"/>
                      </a:endParaRPr>
                    </a:p>
                    <a:p>
                      <a:pPr marL="251640" lvl="1" indent="-2487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"/>
                      </a:pPr>
                      <a:r>
                        <a:rPr lang="pt-BR" sz="14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Product Backlog</a:t>
                      </a:r>
                      <a:endParaRPr lang="pt-BR" sz="1400" b="0" strike="noStrike" spc="-1">
                        <a:latin typeface="Arial"/>
                      </a:endParaRPr>
                    </a:p>
                    <a:p>
                      <a:pPr marL="251640" lvl="1" indent="-2487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"/>
                      </a:pPr>
                      <a:r>
                        <a:rPr lang="pt-BR" sz="14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Terminar Figma</a:t>
                      </a:r>
                      <a:endParaRPr lang="pt-BR" sz="14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pt-BR" sz="14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pt-BR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pt-BR" sz="18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1" name="CustomShape 8"/>
          <p:cNvSpPr/>
          <p:nvPr/>
        </p:nvSpPr>
        <p:spPr>
          <a:xfrm>
            <a:off x="11822760" y="576360"/>
            <a:ext cx="896040" cy="17640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180" b="0" strike="noStrike" spc="-1">
                <a:solidFill>
                  <a:srgbClr val="000000"/>
                </a:solidFill>
                <a:latin typeface="Simplon BP Bold"/>
                <a:ea typeface="DejaVu Sans"/>
              </a:rPr>
              <a:t>Negócios</a:t>
            </a:r>
            <a:endParaRPr lang="pt-BR" sz="1180" b="0" strike="noStrike" spc="-1">
              <a:latin typeface="Arial"/>
            </a:endParaRPr>
          </a:p>
        </p:txBody>
      </p:sp>
      <p:sp>
        <p:nvSpPr>
          <p:cNvPr id="182" name="CustomShape 9"/>
          <p:cNvSpPr/>
          <p:nvPr/>
        </p:nvSpPr>
        <p:spPr>
          <a:xfrm>
            <a:off x="11193840" y="298080"/>
            <a:ext cx="207720" cy="20808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" name="CustomShape 10"/>
          <p:cNvSpPr/>
          <p:nvPr/>
        </p:nvSpPr>
        <p:spPr>
          <a:xfrm>
            <a:off x="10852560" y="576360"/>
            <a:ext cx="896040" cy="17640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180" b="0" strike="noStrike" spc="-1">
                <a:solidFill>
                  <a:srgbClr val="000000"/>
                </a:solidFill>
                <a:latin typeface="Simplon BP Bold"/>
                <a:ea typeface="DejaVu Sans"/>
              </a:rPr>
              <a:t>Plataforma</a:t>
            </a:r>
            <a:endParaRPr lang="pt-BR" sz="1180" b="0" strike="noStrike" spc="-1">
              <a:latin typeface="Arial"/>
            </a:endParaRPr>
          </a:p>
        </p:txBody>
      </p:sp>
      <p:sp>
        <p:nvSpPr>
          <p:cNvPr id="184" name="CustomShape 11"/>
          <p:cNvSpPr/>
          <p:nvPr/>
        </p:nvSpPr>
        <p:spPr>
          <a:xfrm>
            <a:off x="9854280" y="576360"/>
            <a:ext cx="896040" cy="17640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180" b="0" strike="noStrike" spc="-1">
                <a:solidFill>
                  <a:srgbClr val="000000"/>
                </a:solidFill>
                <a:latin typeface="Simplon BP Bold"/>
                <a:ea typeface="DejaVu Sans"/>
              </a:rPr>
              <a:t>Back</a:t>
            </a:r>
            <a:endParaRPr lang="pt-BR" sz="1180" b="0" strike="noStrike" spc="-1">
              <a:latin typeface="Arial"/>
            </a:endParaRPr>
          </a:p>
        </p:txBody>
      </p:sp>
      <p:sp>
        <p:nvSpPr>
          <p:cNvPr id="185" name="CustomShape 12"/>
          <p:cNvSpPr/>
          <p:nvPr/>
        </p:nvSpPr>
        <p:spPr>
          <a:xfrm>
            <a:off x="8934120" y="576360"/>
            <a:ext cx="896040" cy="17640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180" b="0" strike="noStrike" spc="-1">
                <a:solidFill>
                  <a:srgbClr val="000000"/>
                </a:solidFill>
                <a:latin typeface="Simplon BP Bold"/>
                <a:ea typeface="DejaVu Sans"/>
              </a:rPr>
              <a:t>Front</a:t>
            </a:r>
            <a:endParaRPr lang="pt-BR" sz="1180" b="0" strike="noStrike" spc="-1">
              <a:latin typeface="Arial"/>
            </a:endParaRPr>
          </a:p>
        </p:txBody>
      </p:sp>
      <p:sp>
        <p:nvSpPr>
          <p:cNvPr id="186" name="CustomShape 13"/>
          <p:cNvSpPr/>
          <p:nvPr/>
        </p:nvSpPr>
        <p:spPr>
          <a:xfrm>
            <a:off x="8443440" y="282600"/>
            <a:ext cx="207720" cy="208080"/>
          </a:xfrm>
          <a:prstGeom prst="ellipse">
            <a:avLst/>
          </a:prstGeom>
          <a:solidFill>
            <a:srgbClr val="1BCF13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7" name="CustomShape 14"/>
          <p:cNvSpPr/>
          <p:nvPr/>
        </p:nvSpPr>
        <p:spPr>
          <a:xfrm>
            <a:off x="8125920" y="576360"/>
            <a:ext cx="896040" cy="17640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180" b="0" strike="noStrike" spc="-1">
                <a:solidFill>
                  <a:srgbClr val="000000"/>
                </a:solidFill>
                <a:latin typeface="Simplon BP Bold"/>
                <a:ea typeface="DejaVu Sans"/>
              </a:rPr>
              <a:t>Equipe</a:t>
            </a:r>
            <a:endParaRPr lang="pt-BR" sz="1180" b="0" strike="noStrike" spc="-1">
              <a:latin typeface="Arial"/>
            </a:endParaRPr>
          </a:p>
        </p:txBody>
      </p:sp>
      <p:sp>
        <p:nvSpPr>
          <p:cNvPr id="188" name="CustomShape 15"/>
          <p:cNvSpPr/>
          <p:nvPr/>
        </p:nvSpPr>
        <p:spPr>
          <a:xfrm>
            <a:off x="9226080" y="282600"/>
            <a:ext cx="207720" cy="20808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9" name="CustomShape 16"/>
          <p:cNvSpPr/>
          <p:nvPr/>
        </p:nvSpPr>
        <p:spPr>
          <a:xfrm>
            <a:off x="12156120" y="278640"/>
            <a:ext cx="207720" cy="20808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0" name="CustomShape 17"/>
          <p:cNvSpPr/>
          <p:nvPr/>
        </p:nvSpPr>
        <p:spPr>
          <a:xfrm>
            <a:off x="10188000" y="288360"/>
            <a:ext cx="207720" cy="20808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1" name="CustomShape 18"/>
          <p:cNvSpPr/>
          <p:nvPr/>
        </p:nvSpPr>
        <p:spPr>
          <a:xfrm>
            <a:off x="8017560" y="180360"/>
            <a:ext cx="4934160" cy="615240"/>
          </a:xfrm>
          <a:prstGeom prst="rect">
            <a:avLst/>
          </a:prstGeom>
          <a:noFill/>
          <a:ln w="6480">
            <a:solidFill>
              <a:schemeClr val="bg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2" name="CustomShape 19"/>
          <p:cNvSpPr/>
          <p:nvPr/>
        </p:nvSpPr>
        <p:spPr>
          <a:xfrm>
            <a:off x="9715680" y="51480"/>
            <a:ext cx="1474560" cy="208080"/>
          </a:xfrm>
          <a:prstGeom prst="rect">
            <a:avLst/>
          </a:prstGeom>
          <a:solidFill>
            <a:schemeClr val="bg1"/>
          </a:solidFill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180" b="0" strike="noStrike" spc="-1">
                <a:solidFill>
                  <a:srgbClr val="000000"/>
                </a:solidFill>
                <a:latin typeface="Simplon BP Bold"/>
                <a:ea typeface="DejaVu Sans"/>
              </a:rPr>
              <a:t>    Farol do Projeto   </a:t>
            </a:r>
            <a:endParaRPr lang="pt-BR" sz="1180" b="0" strike="noStrike" spc="-1">
              <a:latin typeface="Arial"/>
            </a:endParaRPr>
          </a:p>
        </p:txBody>
      </p:sp>
      <p:sp>
        <p:nvSpPr>
          <p:cNvPr id="193" name="CustomShape 20"/>
          <p:cNvSpPr/>
          <p:nvPr/>
        </p:nvSpPr>
        <p:spPr>
          <a:xfrm>
            <a:off x="6801480" y="1106640"/>
            <a:ext cx="6204240" cy="2232360"/>
          </a:xfrm>
          <a:prstGeom prst="rect">
            <a:avLst/>
          </a:prstGeom>
          <a:noFill/>
          <a:ln w="12600">
            <a:solidFill>
              <a:schemeClr val="bg1">
                <a:lumMod val="50000"/>
              </a:schemeClr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lIns="90000" tIns="105840" rIns="90000" bIns="45000">
            <a:noAutofit/>
          </a:bodyPr>
          <a:lstStyle/>
          <a:p>
            <a:pPr marL="252000" indent="-24912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lang="pt-BR" sz="1330" b="1" strike="noStrike" spc="-1">
                <a:solidFill>
                  <a:srgbClr val="000000"/>
                </a:solidFill>
                <a:latin typeface="Calibri"/>
                <a:ea typeface="DejaVu Sans"/>
              </a:rPr>
              <a:t>Não alterar muito o escopo</a:t>
            </a:r>
            <a:endParaRPr lang="pt-BR" sz="1330" b="0" strike="noStrike" spc="-1">
              <a:latin typeface="Arial"/>
            </a:endParaRPr>
          </a:p>
          <a:p>
            <a:pPr marL="252000" indent="-24912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lang="pt-BR" sz="1330" b="1" strike="noStrike" spc="-1">
                <a:solidFill>
                  <a:srgbClr val="000000"/>
                </a:solidFill>
                <a:latin typeface="Calibri"/>
                <a:ea typeface="DejaVu Sans"/>
              </a:rPr>
              <a:t>Planejar tempo de entrega das tarefas</a:t>
            </a:r>
            <a:endParaRPr lang="pt-BR" sz="133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33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33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33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33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33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CustomShape 1"/>
          <p:cNvSpPr/>
          <p:nvPr/>
        </p:nvSpPr>
        <p:spPr>
          <a:xfrm>
            <a:off x="6804720" y="1106640"/>
            <a:ext cx="6206040" cy="2232360"/>
          </a:xfrm>
          <a:prstGeom prst="rect">
            <a:avLst/>
          </a:prstGeom>
          <a:noFill/>
          <a:ln w="12600">
            <a:solidFill>
              <a:schemeClr val="bg1">
                <a:lumMod val="50000"/>
              </a:schemeClr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</p:sp>
      <p:sp>
        <p:nvSpPr>
          <p:cNvPr id="195" name="CustomShape 2"/>
          <p:cNvSpPr/>
          <p:nvPr/>
        </p:nvSpPr>
        <p:spPr>
          <a:xfrm>
            <a:off x="469800" y="185400"/>
            <a:ext cx="12094560" cy="796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5840" tIns="0" rIns="105840" bIns="0">
            <a:noAutofit/>
          </a:bodyPr>
          <a:lstStyle/>
          <a:p>
            <a:pPr>
              <a:lnSpc>
                <a:spcPct val="100000"/>
              </a:lnSpc>
              <a:spcAft>
                <a:spcPts val="879"/>
              </a:spcAft>
            </a:pPr>
            <a:r>
              <a:rPr lang="en-US" sz="2650" b="0" strike="noStrike" spc="-1">
                <a:solidFill>
                  <a:srgbClr val="000000"/>
                </a:solidFill>
                <a:latin typeface="Simplon Oi Headline"/>
                <a:ea typeface="DejaVu Sans"/>
              </a:rPr>
              <a:t>SEMANA 4 - 03/03/2022</a:t>
            </a:r>
            <a:endParaRPr lang="pt-BR" sz="2650" b="0" strike="noStrike" spc="-1">
              <a:latin typeface="Arial"/>
            </a:endParaRPr>
          </a:p>
        </p:txBody>
      </p:sp>
      <p:sp>
        <p:nvSpPr>
          <p:cNvPr id="196" name="CustomShape 3"/>
          <p:cNvSpPr/>
          <p:nvPr/>
        </p:nvSpPr>
        <p:spPr>
          <a:xfrm>
            <a:off x="512640" y="868320"/>
            <a:ext cx="6183000" cy="2347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34280" tIns="67320" rIns="134280" bIns="6732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550" b="0" strike="noStrike" spc="-1">
                <a:solidFill>
                  <a:srgbClr val="000000"/>
                </a:solidFill>
                <a:latin typeface="Simplon Oi Headline"/>
                <a:ea typeface="Simplon Oi Headline"/>
              </a:rPr>
              <a:t>PROGRESSOS</a:t>
            </a:r>
            <a:endParaRPr lang="pt-BR" sz="1550" b="0" strike="noStrike" spc="-1">
              <a:latin typeface="Arial"/>
            </a:endParaRPr>
          </a:p>
        </p:txBody>
      </p:sp>
      <p:sp>
        <p:nvSpPr>
          <p:cNvPr id="197" name="CustomShape 4"/>
          <p:cNvSpPr/>
          <p:nvPr/>
        </p:nvSpPr>
        <p:spPr>
          <a:xfrm>
            <a:off x="6814440" y="868320"/>
            <a:ext cx="6191280" cy="2347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34280" tIns="67320" rIns="134280" bIns="6732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550" b="0" strike="noStrike" spc="-1">
                <a:solidFill>
                  <a:srgbClr val="000000"/>
                </a:solidFill>
                <a:latin typeface="Simplon Oi Headline"/>
                <a:ea typeface="Simplon Oi Headline"/>
              </a:rPr>
              <a:t>Pontos atenção/ Principais Riscos</a:t>
            </a:r>
            <a:endParaRPr lang="pt-BR" sz="1550" b="0" strike="noStrike" spc="-1">
              <a:latin typeface="Arial"/>
            </a:endParaRPr>
          </a:p>
        </p:txBody>
      </p:sp>
      <p:sp>
        <p:nvSpPr>
          <p:cNvPr id="198" name="CustomShape 5"/>
          <p:cNvSpPr/>
          <p:nvPr/>
        </p:nvSpPr>
        <p:spPr>
          <a:xfrm>
            <a:off x="507600" y="3418920"/>
            <a:ext cx="12502080" cy="2347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34280" tIns="67320" rIns="134280" bIns="6732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550" b="0" strike="noStrike" spc="-1">
                <a:solidFill>
                  <a:srgbClr val="000000"/>
                </a:solidFill>
                <a:latin typeface="Simplon Oi Headline"/>
                <a:ea typeface="Simplon Oi Headline"/>
              </a:rPr>
              <a:t>Próximos Passos/ Decisões a tomar</a:t>
            </a:r>
            <a:endParaRPr lang="pt-BR" sz="1550" b="0" strike="noStrike" spc="-1">
              <a:latin typeface="Arial"/>
            </a:endParaRPr>
          </a:p>
        </p:txBody>
      </p:sp>
      <p:sp>
        <p:nvSpPr>
          <p:cNvPr id="199" name="CustomShape 6"/>
          <p:cNvSpPr/>
          <p:nvPr/>
        </p:nvSpPr>
        <p:spPr>
          <a:xfrm>
            <a:off x="512640" y="1104120"/>
            <a:ext cx="6204240" cy="2232360"/>
          </a:xfrm>
          <a:prstGeom prst="rect">
            <a:avLst/>
          </a:prstGeom>
          <a:noFill/>
          <a:ln w="12600">
            <a:solidFill>
              <a:schemeClr val="bg1">
                <a:lumMod val="50000"/>
              </a:schemeClr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lIns="90000" tIns="105840" rIns="90000" bIns="45000">
            <a:noAutofit/>
          </a:bodyPr>
          <a:lstStyle/>
          <a:p>
            <a:pPr marL="251640" indent="-24876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lang="pt-BR" sz="1300" b="1" strike="noStrike" spc="-1">
                <a:solidFill>
                  <a:srgbClr val="000000"/>
                </a:solidFill>
                <a:latin typeface="Calibri"/>
                <a:ea typeface="DejaVu Sans"/>
              </a:rPr>
              <a:t>Estudar para as provas</a:t>
            </a:r>
            <a:endParaRPr lang="pt-BR" sz="1300" b="0" strike="noStrike" spc="-1">
              <a:latin typeface="Arial"/>
            </a:endParaRPr>
          </a:p>
          <a:p>
            <a:pPr marL="251640" indent="-24876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lang="pt-BR" sz="1300" b="1" strike="noStrike" spc="-1">
                <a:solidFill>
                  <a:srgbClr val="000000"/>
                </a:solidFill>
                <a:latin typeface="Calibri"/>
                <a:ea typeface="DejaVu Sans"/>
              </a:rPr>
              <a:t>Inicio da jornada de usuário</a:t>
            </a:r>
            <a:endParaRPr lang="pt-BR" sz="1300" b="0" strike="noStrike" spc="-1">
              <a:latin typeface="Arial"/>
            </a:endParaRPr>
          </a:p>
          <a:p>
            <a:pPr marL="251640" indent="-24876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lang="pt-BR" sz="1300" b="1" strike="noStrike" spc="-1">
                <a:solidFill>
                  <a:srgbClr val="000000"/>
                </a:solidFill>
                <a:latin typeface="Calibri"/>
                <a:ea typeface="DejaVu Sans"/>
              </a:rPr>
              <a:t>Inicio do levantamento de requisitos para aplicação mobile</a:t>
            </a:r>
            <a:endParaRPr lang="pt-BR" sz="1300" b="0" strike="noStrike" spc="-1">
              <a:latin typeface="Arial"/>
            </a:endParaRPr>
          </a:p>
          <a:p>
            <a:pPr marL="251640" indent="-24876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lang="pt-BR" sz="1300" b="1" strike="noStrike" spc="-1">
                <a:solidFill>
                  <a:srgbClr val="000000"/>
                </a:solidFill>
                <a:latin typeface="Calibri"/>
                <a:ea typeface="DejaVu Sans"/>
              </a:rPr>
              <a:t>Figma 8 telas concluidas</a:t>
            </a:r>
            <a:endParaRPr lang="pt-BR" sz="1300" b="0" strike="noStrike" spc="-1">
              <a:latin typeface="Arial"/>
            </a:endParaRPr>
          </a:p>
          <a:p>
            <a:pPr marL="251640" indent="-24876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lang="pt-BR" sz="1300" b="1" strike="noStrike" spc="-1">
                <a:solidFill>
                  <a:srgbClr val="000000"/>
                </a:solidFill>
                <a:latin typeface="Calibri"/>
                <a:ea typeface="DejaVu Sans"/>
              </a:rPr>
              <a:t>Termino PM Canva</a:t>
            </a:r>
            <a:endParaRPr lang="pt-BR" sz="1300" b="0" strike="noStrike" spc="-1">
              <a:latin typeface="Arial"/>
            </a:endParaRPr>
          </a:p>
          <a:p>
            <a:pPr marL="251640" indent="-24876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lang="pt-BR" sz="1300" b="1" strike="noStrike" spc="-1">
                <a:solidFill>
                  <a:srgbClr val="000000"/>
                </a:solidFill>
                <a:latin typeface="Calibri"/>
                <a:ea typeface="DejaVu Sans"/>
              </a:rPr>
              <a:t>Implementação da API de pagamento</a:t>
            </a:r>
            <a:endParaRPr lang="pt-BR" sz="13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3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3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3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300" b="0" strike="noStrike" spc="-1">
              <a:latin typeface="Arial"/>
            </a:endParaRPr>
          </a:p>
        </p:txBody>
      </p:sp>
      <p:graphicFrame>
        <p:nvGraphicFramePr>
          <p:cNvPr id="200" name="Table 7"/>
          <p:cNvGraphicFramePr/>
          <p:nvPr/>
        </p:nvGraphicFramePr>
        <p:xfrm>
          <a:off x="512640" y="3728160"/>
          <a:ext cx="12495600" cy="2286000"/>
        </p:xfrm>
        <a:graphic>
          <a:graphicData uri="http://schemas.openxmlformats.org/drawingml/2006/table">
            <a:tbl>
              <a:tblPr/>
              <a:tblGrid>
                <a:gridCol w="416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65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65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pt-BR" sz="1800" b="0" strike="noStrike" spc="-1">
                        <a:latin typeface="Arial"/>
                      </a:endParaRPr>
                    </a:p>
                    <a:p>
                      <a:pPr marL="251640" lvl="1" indent="-2487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"/>
                      </a:pPr>
                      <a:r>
                        <a:rPr lang="pt-BR" sz="14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Levantamento de requisitos básicos da aplicação Mobile finalizar</a:t>
                      </a:r>
                      <a:endParaRPr lang="pt-BR" sz="1400" b="0" strike="noStrike" spc="-1">
                        <a:latin typeface="Arial"/>
                      </a:endParaRPr>
                    </a:p>
                    <a:p>
                      <a:pPr marL="251640" lvl="1" indent="-2487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"/>
                      </a:pPr>
                      <a:r>
                        <a:rPr lang="pt-BR" sz="14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Jornada de usuário finalizar</a:t>
                      </a:r>
                      <a:endParaRPr lang="pt-BR" sz="1400" b="0" strike="noStrike" spc="-1">
                        <a:latin typeface="Arial"/>
                      </a:endParaRPr>
                    </a:p>
                    <a:p>
                      <a:pPr marL="251640" lvl="1" indent="-2487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"/>
                      </a:pPr>
                      <a:r>
                        <a:rPr lang="pt-BR" sz="14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Product Backlog finalizar</a:t>
                      </a:r>
                      <a:endParaRPr lang="pt-BR" sz="1400" b="0" strike="noStrike" spc="-1">
                        <a:latin typeface="Arial"/>
                      </a:endParaRPr>
                    </a:p>
                    <a:p>
                      <a:pPr marL="251640" lvl="1" indent="-2487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"/>
                      </a:pPr>
                      <a:r>
                        <a:rPr lang="pt-BR" sz="14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Terminar Figma</a:t>
                      </a:r>
                      <a:endParaRPr lang="pt-BR" sz="1400" b="0" strike="noStrike" spc="-1">
                        <a:latin typeface="Arial"/>
                      </a:endParaRPr>
                    </a:p>
                    <a:p>
                      <a:pPr marL="251640" lvl="1" indent="-2487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"/>
                      </a:pPr>
                      <a:r>
                        <a:rPr lang="pt-BR" sz="14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LLD</a:t>
                      </a:r>
                      <a:endParaRPr lang="pt-BR" sz="1400" b="0" strike="noStrike" spc="-1">
                        <a:latin typeface="Arial"/>
                      </a:endParaRPr>
                    </a:p>
                    <a:p>
                      <a:pPr marL="251640" lvl="1" indent="-2487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"/>
                      </a:pPr>
                      <a:r>
                        <a:rPr lang="pt-BR" sz="14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Desenho de arquitetura</a:t>
                      </a:r>
                      <a:endParaRPr lang="pt-BR" sz="1400" b="0" strike="noStrike" spc="-1">
                        <a:latin typeface="Arial"/>
                      </a:endParaRPr>
                    </a:p>
                    <a:p>
                      <a:pPr marL="251640" lvl="1" indent="-2487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"/>
                      </a:pPr>
                      <a:r>
                        <a:rPr lang="pt-BR" sz="14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Apresentação em slides</a:t>
                      </a:r>
                      <a:endParaRPr lang="pt-BR" sz="14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pt-BR" sz="14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pt-BR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pt-BR" sz="18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1" name="CustomShape 8"/>
          <p:cNvSpPr/>
          <p:nvPr/>
        </p:nvSpPr>
        <p:spPr>
          <a:xfrm>
            <a:off x="11822760" y="576360"/>
            <a:ext cx="896040" cy="17640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180" b="0" strike="noStrike" spc="-1">
                <a:solidFill>
                  <a:srgbClr val="000000"/>
                </a:solidFill>
                <a:latin typeface="Simplon BP Bold"/>
                <a:ea typeface="DejaVu Sans"/>
              </a:rPr>
              <a:t>Negócios</a:t>
            </a:r>
            <a:endParaRPr lang="pt-BR" sz="1180" b="0" strike="noStrike" spc="-1">
              <a:latin typeface="Arial"/>
            </a:endParaRPr>
          </a:p>
        </p:txBody>
      </p:sp>
      <p:sp>
        <p:nvSpPr>
          <p:cNvPr id="202" name="CustomShape 9"/>
          <p:cNvSpPr/>
          <p:nvPr/>
        </p:nvSpPr>
        <p:spPr>
          <a:xfrm>
            <a:off x="11193840" y="298080"/>
            <a:ext cx="207720" cy="20808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3" name="CustomShape 10"/>
          <p:cNvSpPr/>
          <p:nvPr/>
        </p:nvSpPr>
        <p:spPr>
          <a:xfrm>
            <a:off x="10852560" y="576360"/>
            <a:ext cx="896040" cy="17640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180" b="0" strike="noStrike" spc="-1">
                <a:solidFill>
                  <a:srgbClr val="000000"/>
                </a:solidFill>
                <a:latin typeface="Simplon BP Bold"/>
                <a:ea typeface="DejaVu Sans"/>
              </a:rPr>
              <a:t>Plataforma</a:t>
            </a:r>
            <a:endParaRPr lang="pt-BR" sz="1180" b="0" strike="noStrike" spc="-1">
              <a:latin typeface="Arial"/>
            </a:endParaRPr>
          </a:p>
        </p:txBody>
      </p:sp>
      <p:sp>
        <p:nvSpPr>
          <p:cNvPr id="204" name="CustomShape 11"/>
          <p:cNvSpPr/>
          <p:nvPr/>
        </p:nvSpPr>
        <p:spPr>
          <a:xfrm>
            <a:off x="9854280" y="576360"/>
            <a:ext cx="896040" cy="17640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180" b="0" strike="noStrike" spc="-1">
                <a:solidFill>
                  <a:srgbClr val="000000"/>
                </a:solidFill>
                <a:latin typeface="Simplon BP Bold"/>
                <a:ea typeface="DejaVu Sans"/>
              </a:rPr>
              <a:t>Back</a:t>
            </a:r>
            <a:endParaRPr lang="pt-BR" sz="1180" b="0" strike="noStrike" spc="-1">
              <a:latin typeface="Arial"/>
            </a:endParaRPr>
          </a:p>
        </p:txBody>
      </p:sp>
      <p:sp>
        <p:nvSpPr>
          <p:cNvPr id="205" name="CustomShape 12"/>
          <p:cNvSpPr/>
          <p:nvPr/>
        </p:nvSpPr>
        <p:spPr>
          <a:xfrm>
            <a:off x="8934120" y="576360"/>
            <a:ext cx="896040" cy="17640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180" b="0" strike="noStrike" spc="-1">
                <a:solidFill>
                  <a:srgbClr val="000000"/>
                </a:solidFill>
                <a:latin typeface="Simplon BP Bold"/>
                <a:ea typeface="DejaVu Sans"/>
              </a:rPr>
              <a:t>Front</a:t>
            </a:r>
            <a:endParaRPr lang="pt-BR" sz="1180" b="0" strike="noStrike" spc="-1">
              <a:latin typeface="Arial"/>
            </a:endParaRPr>
          </a:p>
        </p:txBody>
      </p:sp>
      <p:sp>
        <p:nvSpPr>
          <p:cNvPr id="206" name="CustomShape 13"/>
          <p:cNvSpPr/>
          <p:nvPr/>
        </p:nvSpPr>
        <p:spPr>
          <a:xfrm>
            <a:off x="8443440" y="282600"/>
            <a:ext cx="207720" cy="208080"/>
          </a:xfrm>
          <a:prstGeom prst="ellipse">
            <a:avLst/>
          </a:prstGeom>
          <a:solidFill>
            <a:srgbClr val="1BCF13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7" name="CustomShape 14"/>
          <p:cNvSpPr/>
          <p:nvPr/>
        </p:nvSpPr>
        <p:spPr>
          <a:xfrm>
            <a:off x="8125920" y="576360"/>
            <a:ext cx="896040" cy="17640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180" b="0" strike="noStrike" spc="-1">
                <a:solidFill>
                  <a:srgbClr val="000000"/>
                </a:solidFill>
                <a:latin typeface="Simplon BP Bold"/>
                <a:ea typeface="DejaVu Sans"/>
              </a:rPr>
              <a:t>Equipe</a:t>
            </a:r>
            <a:endParaRPr lang="pt-BR" sz="1180" b="0" strike="noStrike" spc="-1">
              <a:latin typeface="Arial"/>
            </a:endParaRPr>
          </a:p>
        </p:txBody>
      </p:sp>
      <p:sp>
        <p:nvSpPr>
          <p:cNvPr id="208" name="CustomShape 15"/>
          <p:cNvSpPr/>
          <p:nvPr/>
        </p:nvSpPr>
        <p:spPr>
          <a:xfrm>
            <a:off x="9226080" y="282600"/>
            <a:ext cx="207720" cy="20808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9" name="CustomShape 16"/>
          <p:cNvSpPr/>
          <p:nvPr/>
        </p:nvSpPr>
        <p:spPr>
          <a:xfrm>
            <a:off x="12156120" y="278640"/>
            <a:ext cx="207720" cy="20808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0" name="CustomShape 17"/>
          <p:cNvSpPr/>
          <p:nvPr/>
        </p:nvSpPr>
        <p:spPr>
          <a:xfrm>
            <a:off x="10188000" y="288360"/>
            <a:ext cx="207720" cy="20808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1" name="CustomShape 18"/>
          <p:cNvSpPr/>
          <p:nvPr/>
        </p:nvSpPr>
        <p:spPr>
          <a:xfrm>
            <a:off x="8017560" y="180360"/>
            <a:ext cx="4934160" cy="615240"/>
          </a:xfrm>
          <a:prstGeom prst="rect">
            <a:avLst/>
          </a:prstGeom>
          <a:noFill/>
          <a:ln w="6480">
            <a:solidFill>
              <a:schemeClr val="bg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2" name="CustomShape 19"/>
          <p:cNvSpPr/>
          <p:nvPr/>
        </p:nvSpPr>
        <p:spPr>
          <a:xfrm>
            <a:off x="9715680" y="51480"/>
            <a:ext cx="1474560" cy="208080"/>
          </a:xfrm>
          <a:prstGeom prst="rect">
            <a:avLst/>
          </a:prstGeom>
          <a:solidFill>
            <a:schemeClr val="bg1"/>
          </a:solidFill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180" b="0" strike="noStrike" spc="-1">
                <a:solidFill>
                  <a:srgbClr val="000000"/>
                </a:solidFill>
                <a:latin typeface="Simplon BP Bold"/>
                <a:ea typeface="DejaVu Sans"/>
              </a:rPr>
              <a:t>    Farol do Projeto   </a:t>
            </a:r>
            <a:endParaRPr lang="pt-BR" sz="1180" b="0" strike="noStrike" spc="-1">
              <a:latin typeface="Arial"/>
            </a:endParaRPr>
          </a:p>
        </p:txBody>
      </p:sp>
      <p:sp>
        <p:nvSpPr>
          <p:cNvPr id="213" name="CustomShape 20"/>
          <p:cNvSpPr/>
          <p:nvPr/>
        </p:nvSpPr>
        <p:spPr>
          <a:xfrm>
            <a:off x="6801480" y="1106640"/>
            <a:ext cx="6204240" cy="2232360"/>
          </a:xfrm>
          <a:prstGeom prst="rect">
            <a:avLst/>
          </a:prstGeom>
          <a:noFill/>
          <a:ln w="12600">
            <a:solidFill>
              <a:schemeClr val="bg1">
                <a:lumMod val="50000"/>
              </a:schemeClr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lIns="90000" tIns="105840" rIns="90000" bIns="45000">
            <a:noAutofit/>
          </a:bodyPr>
          <a:lstStyle/>
          <a:p>
            <a:pPr marL="252000" indent="-24912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lang="pt-BR" sz="1330" b="1" strike="noStrike" spc="-1">
                <a:solidFill>
                  <a:srgbClr val="000000"/>
                </a:solidFill>
                <a:latin typeface="Calibri"/>
                <a:ea typeface="DejaVu Sans"/>
              </a:rPr>
              <a:t>Não alterar muito o escopo</a:t>
            </a:r>
            <a:endParaRPr lang="pt-BR" sz="1330" b="0" strike="noStrike" spc="-1">
              <a:latin typeface="Arial"/>
            </a:endParaRPr>
          </a:p>
          <a:p>
            <a:pPr marL="252000" indent="-24912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lang="pt-BR" sz="1330" b="1" strike="noStrike" spc="-1">
                <a:solidFill>
                  <a:srgbClr val="000000"/>
                </a:solidFill>
                <a:latin typeface="Calibri"/>
                <a:ea typeface="DejaVu Sans"/>
              </a:rPr>
              <a:t>Planejar tempo de entrega das tarefas</a:t>
            </a:r>
            <a:endParaRPr lang="pt-BR" sz="133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33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33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33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33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33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CustomShape 1"/>
          <p:cNvSpPr/>
          <p:nvPr/>
        </p:nvSpPr>
        <p:spPr>
          <a:xfrm>
            <a:off x="6804720" y="1106640"/>
            <a:ext cx="6206040" cy="2232360"/>
          </a:xfrm>
          <a:prstGeom prst="rect">
            <a:avLst/>
          </a:prstGeom>
          <a:noFill/>
          <a:ln w="12600">
            <a:solidFill>
              <a:schemeClr val="bg1">
                <a:lumMod val="50000"/>
              </a:schemeClr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</p:sp>
      <p:sp>
        <p:nvSpPr>
          <p:cNvPr id="215" name="CustomShape 2"/>
          <p:cNvSpPr/>
          <p:nvPr/>
        </p:nvSpPr>
        <p:spPr>
          <a:xfrm>
            <a:off x="469800" y="185400"/>
            <a:ext cx="12094560" cy="796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5840" tIns="0" rIns="105840" bIns="0">
            <a:noAutofit/>
          </a:bodyPr>
          <a:lstStyle/>
          <a:p>
            <a:pPr>
              <a:lnSpc>
                <a:spcPct val="100000"/>
              </a:lnSpc>
              <a:spcAft>
                <a:spcPts val="879"/>
              </a:spcAft>
            </a:pPr>
            <a:r>
              <a:rPr lang="en-US" sz="2650" b="0" strike="noStrike" spc="-1">
                <a:solidFill>
                  <a:srgbClr val="000000"/>
                </a:solidFill>
                <a:latin typeface="Simplon Oi Headline"/>
                <a:ea typeface="DejaVu Sans"/>
              </a:rPr>
              <a:t>SEMANA 5 - 05/03/2022</a:t>
            </a:r>
            <a:endParaRPr lang="pt-BR" sz="2650" b="0" strike="noStrike" spc="-1">
              <a:latin typeface="Arial"/>
            </a:endParaRPr>
          </a:p>
        </p:txBody>
      </p:sp>
      <p:sp>
        <p:nvSpPr>
          <p:cNvPr id="216" name="CustomShape 3"/>
          <p:cNvSpPr/>
          <p:nvPr/>
        </p:nvSpPr>
        <p:spPr>
          <a:xfrm>
            <a:off x="512640" y="868320"/>
            <a:ext cx="6183000" cy="2347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34280" tIns="67320" rIns="134280" bIns="6732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550" b="0" strike="noStrike" spc="-1">
                <a:solidFill>
                  <a:srgbClr val="000000"/>
                </a:solidFill>
                <a:latin typeface="Simplon Oi Headline"/>
                <a:ea typeface="Simplon Oi Headline"/>
              </a:rPr>
              <a:t>PROGRESSOS</a:t>
            </a:r>
            <a:endParaRPr lang="pt-BR" sz="1550" b="0" strike="noStrike" spc="-1">
              <a:latin typeface="Arial"/>
            </a:endParaRPr>
          </a:p>
        </p:txBody>
      </p:sp>
      <p:sp>
        <p:nvSpPr>
          <p:cNvPr id="217" name="CustomShape 4"/>
          <p:cNvSpPr/>
          <p:nvPr/>
        </p:nvSpPr>
        <p:spPr>
          <a:xfrm>
            <a:off x="6814440" y="868320"/>
            <a:ext cx="6191280" cy="2347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34280" tIns="67320" rIns="134280" bIns="6732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550" b="0" strike="noStrike" spc="-1">
                <a:solidFill>
                  <a:srgbClr val="000000"/>
                </a:solidFill>
                <a:latin typeface="Simplon Oi Headline"/>
                <a:ea typeface="Simplon Oi Headline"/>
              </a:rPr>
              <a:t>Pontos atenção/ Principais Riscos</a:t>
            </a:r>
            <a:endParaRPr lang="pt-BR" sz="1550" b="0" strike="noStrike" spc="-1">
              <a:latin typeface="Arial"/>
            </a:endParaRPr>
          </a:p>
        </p:txBody>
      </p:sp>
      <p:sp>
        <p:nvSpPr>
          <p:cNvPr id="218" name="CustomShape 5"/>
          <p:cNvSpPr/>
          <p:nvPr/>
        </p:nvSpPr>
        <p:spPr>
          <a:xfrm>
            <a:off x="507600" y="3418920"/>
            <a:ext cx="12502080" cy="2347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34280" tIns="67320" rIns="134280" bIns="6732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550" b="0" strike="noStrike" spc="-1">
                <a:solidFill>
                  <a:srgbClr val="000000"/>
                </a:solidFill>
                <a:latin typeface="Simplon Oi Headline"/>
                <a:ea typeface="Simplon Oi Headline"/>
              </a:rPr>
              <a:t>Próximos Passos/ Decisões a tomar</a:t>
            </a:r>
            <a:endParaRPr lang="pt-BR" sz="1550" b="0" strike="noStrike" spc="-1">
              <a:latin typeface="Arial"/>
            </a:endParaRPr>
          </a:p>
        </p:txBody>
      </p:sp>
      <p:sp>
        <p:nvSpPr>
          <p:cNvPr id="219" name="CustomShape 6"/>
          <p:cNvSpPr/>
          <p:nvPr/>
        </p:nvSpPr>
        <p:spPr>
          <a:xfrm>
            <a:off x="512640" y="1104120"/>
            <a:ext cx="6204240" cy="2232360"/>
          </a:xfrm>
          <a:prstGeom prst="rect">
            <a:avLst/>
          </a:prstGeom>
          <a:noFill/>
          <a:ln w="12600">
            <a:solidFill>
              <a:schemeClr val="bg1">
                <a:lumMod val="50000"/>
              </a:schemeClr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lIns="90000" tIns="105840" rIns="90000" bIns="45000">
            <a:noAutofit/>
          </a:bodyPr>
          <a:lstStyle/>
          <a:p>
            <a:pPr marL="251640" indent="-24876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lang="pt-BR" sz="1300" b="1" strike="noStrike" spc="-1">
                <a:solidFill>
                  <a:srgbClr val="000000"/>
                </a:solidFill>
                <a:latin typeface="Calibri"/>
                <a:ea typeface="DejaVu Sans"/>
              </a:rPr>
              <a:t>Estudar para as provas</a:t>
            </a:r>
            <a:endParaRPr lang="pt-BR" sz="1300" b="0" strike="noStrike" spc="-1">
              <a:latin typeface="Arial"/>
            </a:endParaRPr>
          </a:p>
          <a:p>
            <a:pPr marL="251640" indent="-24876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lang="pt-BR" sz="1300" b="1" strike="noStrike" spc="-1">
                <a:solidFill>
                  <a:srgbClr val="000000"/>
                </a:solidFill>
                <a:latin typeface="Calibri"/>
                <a:ea typeface="DejaVu Sans"/>
              </a:rPr>
              <a:t>Termino da jornada de usuário</a:t>
            </a:r>
            <a:endParaRPr lang="pt-BR" sz="1300" b="0" strike="noStrike" spc="-1">
              <a:latin typeface="Arial"/>
            </a:endParaRPr>
          </a:p>
          <a:p>
            <a:pPr marL="251640" indent="-24876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lang="pt-BR" sz="1300" b="1" strike="noStrike" spc="-1">
                <a:solidFill>
                  <a:srgbClr val="000000"/>
                </a:solidFill>
                <a:latin typeface="Calibri"/>
                <a:ea typeface="DejaVu Sans"/>
              </a:rPr>
              <a:t>Diagrama de arquitetura de solução</a:t>
            </a:r>
            <a:endParaRPr lang="pt-BR" sz="1300" b="0" strike="noStrike" spc="-1">
              <a:latin typeface="Arial"/>
            </a:endParaRPr>
          </a:p>
          <a:p>
            <a:pPr marL="251640" indent="-24876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lang="pt-BR" sz="1300" b="1" strike="noStrike" spc="-1">
                <a:solidFill>
                  <a:srgbClr val="000000"/>
                </a:solidFill>
                <a:latin typeface="Calibri"/>
                <a:ea typeface="DejaVu Sans"/>
              </a:rPr>
              <a:t>Figma 9 telas concluidas</a:t>
            </a:r>
            <a:endParaRPr lang="pt-BR" sz="1300" b="0" strike="noStrike" spc="-1">
              <a:latin typeface="Arial"/>
            </a:endParaRPr>
          </a:p>
          <a:p>
            <a:pPr marL="251640" indent="-24876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lang="pt-BR" sz="1300" b="1" strike="noStrike" spc="-1">
                <a:solidFill>
                  <a:srgbClr val="000000"/>
                </a:solidFill>
                <a:latin typeface="Calibri"/>
                <a:ea typeface="DejaVu Sans"/>
              </a:rPr>
              <a:t>Inicio da implementação da API de pagamento</a:t>
            </a:r>
            <a:endParaRPr lang="pt-BR" sz="13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3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3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3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300" b="0" strike="noStrike" spc="-1">
              <a:latin typeface="Arial"/>
            </a:endParaRPr>
          </a:p>
        </p:txBody>
      </p:sp>
      <p:graphicFrame>
        <p:nvGraphicFramePr>
          <p:cNvPr id="220" name="Table 7"/>
          <p:cNvGraphicFramePr/>
          <p:nvPr/>
        </p:nvGraphicFramePr>
        <p:xfrm>
          <a:off x="512640" y="3728160"/>
          <a:ext cx="12495600" cy="1859280"/>
        </p:xfrm>
        <a:graphic>
          <a:graphicData uri="http://schemas.openxmlformats.org/drawingml/2006/table">
            <a:tbl>
              <a:tblPr/>
              <a:tblGrid>
                <a:gridCol w="416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65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65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pt-BR" sz="1800" b="0" strike="noStrike" spc="-1">
                        <a:latin typeface="Arial"/>
                      </a:endParaRPr>
                    </a:p>
                    <a:p>
                      <a:pPr marL="251640" lvl="1" indent="-2487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"/>
                      </a:pPr>
                      <a:r>
                        <a:rPr lang="pt-BR" sz="14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Levantamento de requisitos básicos da aplicação Mobile finalizar</a:t>
                      </a:r>
                      <a:endParaRPr lang="pt-BR" sz="1400" b="0" strike="noStrike" spc="-1">
                        <a:latin typeface="Arial"/>
                      </a:endParaRPr>
                    </a:p>
                    <a:p>
                      <a:pPr marL="251640" lvl="1" indent="-2487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"/>
                      </a:pPr>
                      <a:r>
                        <a:rPr lang="pt-BR" sz="14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Product Backlog finalizar</a:t>
                      </a:r>
                      <a:endParaRPr lang="pt-BR" sz="1400" b="0" strike="noStrike" spc="-1">
                        <a:latin typeface="Arial"/>
                      </a:endParaRPr>
                    </a:p>
                    <a:p>
                      <a:pPr marL="251640" lvl="1" indent="-2487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"/>
                      </a:pPr>
                      <a:r>
                        <a:rPr lang="pt-BR" sz="14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Terminar Figma</a:t>
                      </a:r>
                      <a:endParaRPr lang="pt-BR" sz="1400" b="0" strike="noStrike" spc="-1">
                        <a:latin typeface="Arial"/>
                      </a:endParaRPr>
                    </a:p>
                    <a:p>
                      <a:pPr marL="251640" lvl="1" indent="-2487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"/>
                      </a:pPr>
                      <a:r>
                        <a:rPr lang="pt-BR" sz="14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LLD</a:t>
                      </a:r>
                      <a:endParaRPr lang="pt-BR" sz="1400" b="0" strike="noStrike" spc="-1">
                        <a:latin typeface="Arial"/>
                      </a:endParaRPr>
                    </a:p>
                    <a:p>
                      <a:pPr marL="251640" lvl="1" indent="-2487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"/>
                      </a:pPr>
                      <a:r>
                        <a:rPr lang="pt-BR" sz="14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Apresentação em slides</a:t>
                      </a:r>
                      <a:endParaRPr lang="pt-BR" sz="14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pt-BR" sz="14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pt-BR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pt-BR" sz="18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21" name="CustomShape 8"/>
          <p:cNvSpPr/>
          <p:nvPr/>
        </p:nvSpPr>
        <p:spPr>
          <a:xfrm>
            <a:off x="11822760" y="576360"/>
            <a:ext cx="896040" cy="17640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180" b="0" strike="noStrike" spc="-1">
                <a:solidFill>
                  <a:srgbClr val="000000"/>
                </a:solidFill>
                <a:latin typeface="Simplon BP Bold"/>
                <a:ea typeface="DejaVu Sans"/>
              </a:rPr>
              <a:t>Negócios</a:t>
            </a:r>
            <a:endParaRPr lang="pt-BR" sz="1180" b="0" strike="noStrike" spc="-1">
              <a:latin typeface="Arial"/>
            </a:endParaRPr>
          </a:p>
        </p:txBody>
      </p:sp>
      <p:sp>
        <p:nvSpPr>
          <p:cNvPr id="222" name="CustomShape 9"/>
          <p:cNvSpPr/>
          <p:nvPr/>
        </p:nvSpPr>
        <p:spPr>
          <a:xfrm>
            <a:off x="11193840" y="298080"/>
            <a:ext cx="207720" cy="20808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3" name="CustomShape 10"/>
          <p:cNvSpPr/>
          <p:nvPr/>
        </p:nvSpPr>
        <p:spPr>
          <a:xfrm>
            <a:off x="10852560" y="576360"/>
            <a:ext cx="896040" cy="17640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180" b="0" strike="noStrike" spc="-1">
                <a:solidFill>
                  <a:srgbClr val="000000"/>
                </a:solidFill>
                <a:latin typeface="Simplon BP Bold"/>
                <a:ea typeface="DejaVu Sans"/>
              </a:rPr>
              <a:t>Plataforma</a:t>
            </a:r>
            <a:endParaRPr lang="pt-BR" sz="1180" b="0" strike="noStrike" spc="-1">
              <a:latin typeface="Arial"/>
            </a:endParaRPr>
          </a:p>
        </p:txBody>
      </p:sp>
      <p:sp>
        <p:nvSpPr>
          <p:cNvPr id="224" name="CustomShape 11"/>
          <p:cNvSpPr/>
          <p:nvPr/>
        </p:nvSpPr>
        <p:spPr>
          <a:xfrm>
            <a:off x="9854280" y="576360"/>
            <a:ext cx="896040" cy="17640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180" b="0" strike="noStrike" spc="-1">
                <a:solidFill>
                  <a:srgbClr val="000000"/>
                </a:solidFill>
                <a:latin typeface="Simplon BP Bold"/>
                <a:ea typeface="DejaVu Sans"/>
              </a:rPr>
              <a:t>Back</a:t>
            </a:r>
            <a:endParaRPr lang="pt-BR" sz="1180" b="0" strike="noStrike" spc="-1">
              <a:latin typeface="Arial"/>
            </a:endParaRPr>
          </a:p>
        </p:txBody>
      </p:sp>
      <p:sp>
        <p:nvSpPr>
          <p:cNvPr id="225" name="CustomShape 12"/>
          <p:cNvSpPr/>
          <p:nvPr/>
        </p:nvSpPr>
        <p:spPr>
          <a:xfrm>
            <a:off x="8934120" y="576360"/>
            <a:ext cx="896040" cy="17640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180" b="0" strike="noStrike" spc="-1">
                <a:solidFill>
                  <a:srgbClr val="000000"/>
                </a:solidFill>
                <a:latin typeface="Simplon BP Bold"/>
                <a:ea typeface="DejaVu Sans"/>
              </a:rPr>
              <a:t>Front</a:t>
            </a:r>
            <a:endParaRPr lang="pt-BR" sz="1180" b="0" strike="noStrike" spc="-1">
              <a:latin typeface="Arial"/>
            </a:endParaRPr>
          </a:p>
        </p:txBody>
      </p:sp>
      <p:sp>
        <p:nvSpPr>
          <p:cNvPr id="226" name="CustomShape 13"/>
          <p:cNvSpPr/>
          <p:nvPr/>
        </p:nvSpPr>
        <p:spPr>
          <a:xfrm>
            <a:off x="8443440" y="282600"/>
            <a:ext cx="207720" cy="208080"/>
          </a:xfrm>
          <a:prstGeom prst="ellipse">
            <a:avLst/>
          </a:prstGeom>
          <a:solidFill>
            <a:srgbClr val="1BCF13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7" name="CustomShape 14"/>
          <p:cNvSpPr/>
          <p:nvPr/>
        </p:nvSpPr>
        <p:spPr>
          <a:xfrm>
            <a:off x="8125920" y="576360"/>
            <a:ext cx="896040" cy="17640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180" b="0" strike="noStrike" spc="-1">
                <a:solidFill>
                  <a:srgbClr val="000000"/>
                </a:solidFill>
                <a:latin typeface="Simplon BP Bold"/>
                <a:ea typeface="DejaVu Sans"/>
              </a:rPr>
              <a:t>Equipe</a:t>
            </a:r>
            <a:endParaRPr lang="pt-BR" sz="1180" b="0" strike="noStrike" spc="-1">
              <a:latin typeface="Arial"/>
            </a:endParaRPr>
          </a:p>
        </p:txBody>
      </p:sp>
      <p:sp>
        <p:nvSpPr>
          <p:cNvPr id="228" name="CustomShape 15"/>
          <p:cNvSpPr/>
          <p:nvPr/>
        </p:nvSpPr>
        <p:spPr>
          <a:xfrm>
            <a:off x="9226080" y="282600"/>
            <a:ext cx="207720" cy="20808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9" name="CustomShape 16"/>
          <p:cNvSpPr/>
          <p:nvPr/>
        </p:nvSpPr>
        <p:spPr>
          <a:xfrm>
            <a:off x="12156120" y="278640"/>
            <a:ext cx="207720" cy="20808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0" name="CustomShape 17"/>
          <p:cNvSpPr/>
          <p:nvPr/>
        </p:nvSpPr>
        <p:spPr>
          <a:xfrm>
            <a:off x="10188000" y="288360"/>
            <a:ext cx="207720" cy="20808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1" name="CustomShape 18"/>
          <p:cNvSpPr/>
          <p:nvPr/>
        </p:nvSpPr>
        <p:spPr>
          <a:xfrm>
            <a:off x="8017560" y="180360"/>
            <a:ext cx="4934160" cy="615240"/>
          </a:xfrm>
          <a:prstGeom prst="rect">
            <a:avLst/>
          </a:prstGeom>
          <a:noFill/>
          <a:ln w="6480">
            <a:solidFill>
              <a:schemeClr val="bg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2" name="CustomShape 19"/>
          <p:cNvSpPr/>
          <p:nvPr/>
        </p:nvSpPr>
        <p:spPr>
          <a:xfrm>
            <a:off x="9715680" y="51480"/>
            <a:ext cx="1474560" cy="208080"/>
          </a:xfrm>
          <a:prstGeom prst="rect">
            <a:avLst/>
          </a:prstGeom>
          <a:solidFill>
            <a:schemeClr val="bg1"/>
          </a:solidFill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180" b="0" strike="noStrike" spc="-1">
                <a:solidFill>
                  <a:srgbClr val="000000"/>
                </a:solidFill>
                <a:latin typeface="Simplon BP Bold"/>
                <a:ea typeface="DejaVu Sans"/>
              </a:rPr>
              <a:t>    Farol do Projeto   </a:t>
            </a:r>
            <a:endParaRPr lang="pt-BR" sz="1180" b="0" strike="noStrike" spc="-1">
              <a:latin typeface="Arial"/>
            </a:endParaRPr>
          </a:p>
        </p:txBody>
      </p:sp>
      <p:sp>
        <p:nvSpPr>
          <p:cNvPr id="233" name="CustomShape 20"/>
          <p:cNvSpPr/>
          <p:nvPr/>
        </p:nvSpPr>
        <p:spPr>
          <a:xfrm>
            <a:off x="6801480" y="1106640"/>
            <a:ext cx="6204240" cy="2232360"/>
          </a:xfrm>
          <a:prstGeom prst="rect">
            <a:avLst/>
          </a:prstGeom>
          <a:noFill/>
          <a:ln w="12600">
            <a:solidFill>
              <a:schemeClr val="bg1">
                <a:lumMod val="50000"/>
              </a:schemeClr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lIns="90000" tIns="105840" rIns="90000" bIns="45000">
            <a:noAutofit/>
          </a:bodyPr>
          <a:lstStyle/>
          <a:p>
            <a:pPr marL="252000" indent="-24912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lang="pt-BR" sz="1330" b="1" strike="noStrike" spc="-1">
                <a:solidFill>
                  <a:srgbClr val="000000"/>
                </a:solidFill>
                <a:latin typeface="Calibri"/>
                <a:ea typeface="DejaVu Sans"/>
              </a:rPr>
              <a:t>Não alterar muito o escopo</a:t>
            </a:r>
            <a:endParaRPr lang="pt-BR" sz="1330" b="0" strike="noStrike" spc="-1">
              <a:latin typeface="Arial"/>
            </a:endParaRPr>
          </a:p>
          <a:p>
            <a:pPr marL="252000" indent="-24912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lang="pt-BR" sz="1330" b="1" strike="noStrike" spc="-1">
                <a:solidFill>
                  <a:srgbClr val="000000"/>
                </a:solidFill>
                <a:latin typeface="Calibri"/>
                <a:ea typeface="DejaVu Sans"/>
              </a:rPr>
              <a:t>Planejar tempo de entrega das tarefas</a:t>
            </a:r>
            <a:endParaRPr lang="pt-BR" sz="133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33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33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33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33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33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CustomShape 1"/>
          <p:cNvSpPr/>
          <p:nvPr/>
        </p:nvSpPr>
        <p:spPr>
          <a:xfrm>
            <a:off x="6804720" y="1106640"/>
            <a:ext cx="6206040" cy="2232360"/>
          </a:xfrm>
          <a:prstGeom prst="rect">
            <a:avLst/>
          </a:prstGeom>
          <a:noFill/>
          <a:ln w="12600">
            <a:solidFill>
              <a:schemeClr val="bg1">
                <a:lumMod val="50000"/>
              </a:schemeClr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</p:sp>
      <p:sp>
        <p:nvSpPr>
          <p:cNvPr id="235" name="CustomShape 2"/>
          <p:cNvSpPr/>
          <p:nvPr/>
        </p:nvSpPr>
        <p:spPr>
          <a:xfrm>
            <a:off x="469800" y="185400"/>
            <a:ext cx="12094560" cy="796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5840" tIns="0" rIns="105840" bIns="0">
            <a:noAutofit/>
          </a:bodyPr>
          <a:lstStyle/>
          <a:p>
            <a:pPr>
              <a:lnSpc>
                <a:spcPct val="100000"/>
              </a:lnSpc>
              <a:spcAft>
                <a:spcPts val="879"/>
              </a:spcAft>
            </a:pPr>
            <a:r>
              <a:rPr lang="en-US" sz="2650" b="0" strike="noStrike" spc="-1">
                <a:solidFill>
                  <a:srgbClr val="000000"/>
                </a:solidFill>
                <a:latin typeface="Simplon Oi Headline"/>
                <a:ea typeface="DejaVu Sans"/>
              </a:rPr>
              <a:t>SEMANA 6 - 12/03/2022</a:t>
            </a:r>
            <a:endParaRPr lang="pt-BR" sz="2650" b="0" strike="noStrike" spc="-1">
              <a:latin typeface="Arial"/>
            </a:endParaRPr>
          </a:p>
        </p:txBody>
      </p:sp>
      <p:sp>
        <p:nvSpPr>
          <p:cNvPr id="236" name="CustomShape 3"/>
          <p:cNvSpPr/>
          <p:nvPr/>
        </p:nvSpPr>
        <p:spPr>
          <a:xfrm>
            <a:off x="512640" y="868320"/>
            <a:ext cx="6183000" cy="2347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34280" tIns="67320" rIns="134280" bIns="6732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550" b="0" strike="noStrike" spc="-1">
                <a:solidFill>
                  <a:srgbClr val="000000"/>
                </a:solidFill>
                <a:latin typeface="Simplon Oi Headline"/>
                <a:ea typeface="Simplon Oi Headline"/>
              </a:rPr>
              <a:t>PROGRESSOS</a:t>
            </a:r>
            <a:endParaRPr lang="pt-BR" sz="1550" b="0" strike="noStrike" spc="-1">
              <a:latin typeface="Arial"/>
            </a:endParaRPr>
          </a:p>
        </p:txBody>
      </p:sp>
      <p:sp>
        <p:nvSpPr>
          <p:cNvPr id="237" name="CustomShape 4"/>
          <p:cNvSpPr/>
          <p:nvPr/>
        </p:nvSpPr>
        <p:spPr>
          <a:xfrm>
            <a:off x="6814440" y="868320"/>
            <a:ext cx="6191280" cy="2347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34280" tIns="67320" rIns="134280" bIns="6732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550" b="0" strike="noStrike" spc="-1">
                <a:solidFill>
                  <a:srgbClr val="000000"/>
                </a:solidFill>
                <a:latin typeface="Simplon Oi Headline"/>
                <a:ea typeface="Simplon Oi Headline"/>
              </a:rPr>
              <a:t>Pontos atenção/ Principais Riscos</a:t>
            </a:r>
            <a:endParaRPr lang="pt-BR" sz="1550" b="0" strike="noStrike" spc="-1">
              <a:latin typeface="Arial"/>
            </a:endParaRPr>
          </a:p>
        </p:txBody>
      </p:sp>
      <p:sp>
        <p:nvSpPr>
          <p:cNvPr id="238" name="CustomShape 5"/>
          <p:cNvSpPr/>
          <p:nvPr/>
        </p:nvSpPr>
        <p:spPr>
          <a:xfrm>
            <a:off x="507600" y="3418920"/>
            <a:ext cx="12502080" cy="2347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34280" tIns="67320" rIns="134280" bIns="6732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550" b="0" strike="noStrike" spc="-1">
                <a:solidFill>
                  <a:srgbClr val="000000"/>
                </a:solidFill>
                <a:latin typeface="Simplon Oi Headline"/>
                <a:ea typeface="Simplon Oi Headline"/>
              </a:rPr>
              <a:t>Próximos Passos/ Decisões a tomar</a:t>
            </a:r>
            <a:endParaRPr lang="pt-BR" sz="1550" b="0" strike="noStrike" spc="-1">
              <a:latin typeface="Arial"/>
            </a:endParaRPr>
          </a:p>
        </p:txBody>
      </p:sp>
      <p:sp>
        <p:nvSpPr>
          <p:cNvPr id="239" name="CustomShape 6"/>
          <p:cNvSpPr/>
          <p:nvPr/>
        </p:nvSpPr>
        <p:spPr>
          <a:xfrm>
            <a:off x="512640" y="1104120"/>
            <a:ext cx="6204240" cy="2232360"/>
          </a:xfrm>
          <a:prstGeom prst="rect">
            <a:avLst/>
          </a:prstGeom>
          <a:noFill/>
          <a:ln w="12600">
            <a:solidFill>
              <a:schemeClr val="bg1">
                <a:lumMod val="50000"/>
              </a:schemeClr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lIns="90000" tIns="105840" rIns="90000" bIns="45000">
            <a:noAutofit/>
          </a:bodyPr>
          <a:lstStyle/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 marL="251640" indent="-24876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lang="pt-BR" sz="1300" b="1" strike="noStrike" spc="-1">
                <a:solidFill>
                  <a:srgbClr val="000000"/>
                </a:solidFill>
                <a:latin typeface="Calibri"/>
                <a:ea typeface="DejaVu Sans"/>
              </a:rPr>
              <a:t>Backlog</a:t>
            </a:r>
            <a:endParaRPr lang="pt-BR" sz="1300" b="0" strike="noStrike" spc="-1">
              <a:latin typeface="Arial"/>
            </a:endParaRPr>
          </a:p>
          <a:p>
            <a:pPr marL="251640" indent="-24876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lang="pt-BR" sz="1300" b="1" strike="noStrike" spc="-1">
                <a:solidFill>
                  <a:srgbClr val="000000"/>
                </a:solidFill>
                <a:latin typeface="Calibri"/>
                <a:ea typeface="DejaVu Sans"/>
              </a:rPr>
              <a:t>Apresentação de entrega da sprint </a:t>
            </a:r>
            <a:endParaRPr lang="pt-BR" sz="1300" b="0" strike="noStrike" spc="-1">
              <a:latin typeface="Arial"/>
            </a:endParaRPr>
          </a:p>
          <a:p>
            <a:pPr marL="251640" indent="-24876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lang="pt-BR" sz="1300" b="1" strike="noStrike" spc="-1">
                <a:solidFill>
                  <a:srgbClr val="000000"/>
                </a:solidFill>
                <a:latin typeface="Calibri"/>
                <a:ea typeface="DejaVu Sans"/>
              </a:rPr>
              <a:t>Diagrama de arquitetura de solução</a:t>
            </a:r>
            <a:endParaRPr lang="pt-BR" sz="1300" b="0" strike="noStrike" spc="-1">
              <a:latin typeface="Arial"/>
            </a:endParaRPr>
          </a:p>
          <a:p>
            <a:pPr marL="251640" indent="-24876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lang="pt-BR" sz="1300" b="1" strike="noStrike" spc="-1">
                <a:solidFill>
                  <a:srgbClr val="000000"/>
                </a:solidFill>
                <a:latin typeface="Calibri"/>
                <a:ea typeface="DejaVu Sans"/>
              </a:rPr>
              <a:t>Figma 9 telas concluidas</a:t>
            </a:r>
            <a:endParaRPr lang="pt-BR" sz="1300" b="0" strike="noStrike" spc="-1">
              <a:latin typeface="Arial"/>
            </a:endParaRPr>
          </a:p>
          <a:p>
            <a:pPr marL="251640" indent="-24876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lang="pt-BR" sz="1300" b="1" strike="noStrike" spc="-1">
                <a:solidFill>
                  <a:srgbClr val="000000"/>
                </a:solidFill>
                <a:latin typeface="Calibri"/>
                <a:ea typeface="DejaVu Sans"/>
              </a:rPr>
              <a:t>Integração da implementação da API de pagamento</a:t>
            </a:r>
            <a:endParaRPr lang="pt-BR" sz="13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3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3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3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300" b="0" strike="noStrike" spc="-1">
              <a:latin typeface="Arial"/>
            </a:endParaRPr>
          </a:p>
        </p:txBody>
      </p:sp>
      <p:graphicFrame>
        <p:nvGraphicFramePr>
          <p:cNvPr id="240" name="Table 7"/>
          <p:cNvGraphicFramePr/>
          <p:nvPr/>
        </p:nvGraphicFramePr>
        <p:xfrm>
          <a:off x="512640" y="3728160"/>
          <a:ext cx="12495600" cy="1219200"/>
        </p:xfrm>
        <a:graphic>
          <a:graphicData uri="http://schemas.openxmlformats.org/drawingml/2006/table">
            <a:tbl>
              <a:tblPr/>
              <a:tblGrid>
                <a:gridCol w="416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65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65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pt-BR" sz="1800" b="0" strike="noStrike" spc="-1">
                        <a:latin typeface="Arial"/>
                      </a:endParaRPr>
                    </a:p>
                    <a:p>
                      <a:pPr marL="251640" lvl="1" indent="-2487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"/>
                      </a:pPr>
                      <a:r>
                        <a:rPr lang="pt-BR" sz="14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Terminar Figma</a:t>
                      </a:r>
                      <a:endParaRPr lang="pt-BR" sz="1400" b="0" strike="noStrike" spc="-1">
                        <a:latin typeface="Arial"/>
                      </a:endParaRPr>
                    </a:p>
                    <a:p>
                      <a:pPr marL="251640" lvl="1" indent="-2487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"/>
                      </a:pPr>
                      <a:r>
                        <a:rPr lang="pt-BR" sz="14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LLD</a:t>
                      </a:r>
                      <a:endParaRPr lang="pt-BR" sz="1400" b="0" strike="noStrike" spc="-1">
                        <a:latin typeface="Arial"/>
                      </a:endParaRPr>
                    </a:p>
                    <a:p>
                      <a:pPr marL="251640" lvl="1" indent="-2487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"/>
                      </a:pPr>
                      <a:r>
                        <a:rPr lang="pt-BR" sz="14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Apresentação em slides</a:t>
                      </a:r>
                      <a:endParaRPr lang="pt-BR" sz="14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pt-BR" sz="14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pt-BR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pt-BR" sz="18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41" name="CustomShape 8"/>
          <p:cNvSpPr/>
          <p:nvPr/>
        </p:nvSpPr>
        <p:spPr>
          <a:xfrm>
            <a:off x="11822760" y="576360"/>
            <a:ext cx="896040" cy="17640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180" b="0" strike="noStrike" spc="-1">
                <a:solidFill>
                  <a:srgbClr val="000000"/>
                </a:solidFill>
                <a:latin typeface="Simplon BP Bold"/>
                <a:ea typeface="DejaVu Sans"/>
              </a:rPr>
              <a:t>Negócios</a:t>
            </a:r>
            <a:endParaRPr lang="pt-BR" sz="1180" b="0" strike="noStrike" spc="-1">
              <a:latin typeface="Arial"/>
            </a:endParaRPr>
          </a:p>
        </p:txBody>
      </p:sp>
      <p:sp>
        <p:nvSpPr>
          <p:cNvPr id="242" name="CustomShape 9"/>
          <p:cNvSpPr/>
          <p:nvPr/>
        </p:nvSpPr>
        <p:spPr>
          <a:xfrm>
            <a:off x="11193840" y="298080"/>
            <a:ext cx="207720" cy="20808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3" name="CustomShape 10"/>
          <p:cNvSpPr/>
          <p:nvPr/>
        </p:nvSpPr>
        <p:spPr>
          <a:xfrm>
            <a:off x="10852560" y="576360"/>
            <a:ext cx="896040" cy="17640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180" b="0" strike="noStrike" spc="-1">
                <a:solidFill>
                  <a:srgbClr val="000000"/>
                </a:solidFill>
                <a:latin typeface="Simplon BP Bold"/>
                <a:ea typeface="DejaVu Sans"/>
              </a:rPr>
              <a:t>Plataforma</a:t>
            </a:r>
            <a:endParaRPr lang="pt-BR" sz="1180" b="0" strike="noStrike" spc="-1">
              <a:latin typeface="Arial"/>
            </a:endParaRPr>
          </a:p>
        </p:txBody>
      </p:sp>
      <p:sp>
        <p:nvSpPr>
          <p:cNvPr id="244" name="CustomShape 11"/>
          <p:cNvSpPr/>
          <p:nvPr/>
        </p:nvSpPr>
        <p:spPr>
          <a:xfrm>
            <a:off x="9854280" y="576360"/>
            <a:ext cx="896040" cy="17640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180" b="0" strike="noStrike" spc="-1">
                <a:solidFill>
                  <a:srgbClr val="000000"/>
                </a:solidFill>
                <a:latin typeface="Simplon BP Bold"/>
                <a:ea typeface="DejaVu Sans"/>
              </a:rPr>
              <a:t>Back</a:t>
            </a:r>
            <a:endParaRPr lang="pt-BR" sz="1180" b="0" strike="noStrike" spc="-1">
              <a:latin typeface="Arial"/>
            </a:endParaRPr>
          </a:p>
        </p:txBody>
      </p:sp>
      <p:sp>
        <p:nvSpPr>
          <p:cNvPr id="245" name="CustomShape 12"/>
          <p:cNvSpPr/>
          <p:nvPr/>
        </p:nvSpPr>
        <p:spPr>
          <a:xfrm>
            <a:off x="8934120" y="576360"/>
            <a:ext cx="896040" cy="17640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180" b="0" strike="noStrike" spc="-1">
                <a:solidFill>
                  <a:srgbClr val="000000"/>
                </a:solidFill>
                <a:latin typeface="Simplon BP Bold"/>
                <a:ea typeface="DejaVu Sans"/>
              </a:rPr>
              <a:t>Front</a:t>
            </a:r>
            <a:endParaRPr lang="pt-BR" sz="1180" b="0" strike="noStrike" spc="-1">
              <a:latin typeface="Arial"/>
            </a:endParaRPr>
          </a:p>
        </p:txBody>
      </p:sp>
      <p:sp>
        <p:nvSpPr>
          <p:cNvPr id="246" name="CustomShape 13"/>
          <p:cNvSpPr/>
          <p:nvPr/>
        </p:nvSpPr>
        <p:spPr>
          <a:xfrm>
            <a:off x="8443440" y="282600"/>
            <a:ext cx="207720" cy="208080"/>
          </a:xfrm>
          <a:prstGeom prst="ellipse">
            <a:avLst/>
          </a:prstGeom>
          <a:solidFill>
            <a:srgbClr val="1BCF13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7" name="CustomShape 14"/>
          <p:cNvSpPr/>
          <p:nvPr/>
        </p:nvSpPr>
        <p:spPr>
          <a:xfrm>
            <a:off x="8125920" y="576360"/>
            <a:ext cx="896040" cy="17640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180" b="0" strike="noStrike" spc="-1">
                <a:solidFill>
                  <a:srgbClr val="000000"/>
                </a:solidFill>
                <a:latin typeface="Simplon BP Bold"/>
                <a:ea typeface="DejaVu Sans"/>
              </a:rPr>
              <a:t>Equipe</a:t>
            </a:r>
            <a:endParaRPr lang="pt-BR" sz="1180" b="0" strike="noStrike" spc="-1">
              <a:latin typeface="Arial"/>
            </a:endParaRPr>
          </a:p>
        </p:txBody>
      </p:sp>
      <p:sp>
        <p:nvSpPr>
          <p:cNvPr id="248" name="CustomShape 15"/>
          <p:cNvSpPr/>
          <p:nvPr/>
        </p:nvSpPr>
        <p:spPr>
          <a:xfrm>
            <a:off x="9226080" y="282600"/>
            <a:ext cx="207720" cy="20808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9" name="CustomShape 16"/>
          <p:cNvSpPr/>
          <p:nvPr/>
        </p:nvSpPr>
        <p:spPr>
          <a:xfrm>
            <a:off x="12156120" y="278640"/>
            <a:ext cx="207720" cy="20808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0" name="CustomShape 17"/>
          <p:cNvSpPr/>
          <p:nvPr/>
        </p:nvSpPr>
        <p:spPr>
          <a:xfrm>
            <a:off x="10188000" y="288360"/>
            <a:ext cx="207720" cy="20808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1" name="CustomShape 18"/>
          <p:cNvSpPr/>
          <p:nvPr/>
        </p:nvSpPr>
        <p:spPr>
          <a:xfrm>
            <a:off x="8017560" y="180360"/>
            <a:ext cx="4934160" cy="615240"/>
          </a:xfrm>
          <a:prstGeom prst="rect">
            <a:avLst/>
          </a:prstGeom>
          <a:noFill/>
          <a:ln w="6480">
            <a:solidFill>
              <a:schemeClr val="bg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2" name="CustomShape 19"/>
          <p:cNvSpPr/>
          <p:nvPr/>
        </p:nvSpPr>
        <p:spPr>
          <a:xfrm>
            <a:off x="9715680" y="51480"/>
            <a:ext cx="1474560" cy="208080"/>
          </a:xfrm>
          <a:prstGeom prst="rect">
            <a:avLst/>
          </a:prstGeom>
          <a:solidFill>
            <a:schemeClr val="bg1"/>
          </a:solidFill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180" b="0" strike="noStrike" spc="-1">
                <a:solidFill>
                  <a:srgbClr val="000000"/>
                </a:solidFill>
                <a:latin typeface="Simplon BP Bold"/>
                <a:ea typeface="DejaVu Sans"/>
              </a:rPr>
              <a:t>    Farol do Projeto   </a:t>
            </a:r>
            <a:endParaRPr lang="pt-BR" sz="1180" b="0" strike="noStrike" spc="-1">
              <a:latin typeface="Arial"/>
            </a:endParaRPr>
          </a:p>
        </p:txBody>
      </p:sp>
      <p:sp>
        <p:nvSpPr>
          <p:cNvPr id="253" name="CustomShape 20"/>
          <p:cNvSpPr/>
          <p:nvPr/>
        </p:nvSpPr>
        <p:spPr>
          <a:xfrm>
            <a:off x="6801480" y="1106640"/>
            <a:ext cx="6204240" cy="2232360"/>
          </a:xfrm>
          <a:prstGeom prst="rect">
            <a:avLst/>
          </a:prstGeom>
          <a:noFill/>
          <a:ln w="12600">
            <a:solidFill>
              <a:schemeClr val="bg1">
                <a:lumMod val="50000"/>
              </a:schemeClr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lIns="90000" tIns="105840" rIns="90000" bIns="45000">
            <a:noAutofit/>
          </a:bodyPr>
          <a:lstStyle/>
          <a:p>
            <a:pPr marL="252000" indent="-24912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lang="pt-BR" sz="1330" b="1" strike="noStrike" spc="-1">
                <a:solidFill>
                  <a:srgbClr val="000000"/>
                </a:solidFill>
                <a:latin typeface="Calibri"/>
                <a:ea typeface="DejaVu Sans"/>
              </a:rPr>
              <a:t>Não alterar muito o escopo</a:t>
            </a:r>
            <a:endParaRPr lang="pt-BR" sz="1330" b="0" strike="noStrike" spc="-1">
              <a:latin typeface="Arial"/>
            </a:endParaRPr>
          </a:p>
          <a:p>
            <a:pPr marL="252000" indent="-24912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lang="pt-BR" sz="1330" b="1" strike="noStrike" spc="-1">
                <a:solidFill>
                  <a:srgbClr val="000000"/>
                </a:solidFill>
                <a:latin typeface="Calibri"/>
                <a:ea typeface="DejaVu Sans"/>
              </a:rPr>
              <a:t>Planejar tempo de entrega das tarefas</a:t>
            </a:r>
            <a:endParaRPr lang="pt-BR" sz="133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33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33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33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33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330" b="0" strike="noStrike" spc="-1"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53746"/>
      </a:dk2>
      <a:lt2>
        <a:srgbClr val="EEECE1"/>
      </a:lt2>
      <a:accent1>
        <a:srgbClr val="32B9CD"/>
      </a:accent1>
      <a:accent2>
        <a:srgbClr val="CE0F69"/>
      </a:accent2>
      <a:accent3>
        <a:srgbClr val="9BBB59"/>
      </a:accent3>
      <a:accent4>
        <a:srgbClr val="292C34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53746"/>
      </a:dk2>
      <a:lt2>
        <a:srgbClr val="EEECE1"/>
      </a:lt2>
      <a:accent1>
        <a:srgbClr val="32B9CD"/>
      </a:accent1>
      <a:accent2>
        <a:srgbClr val="CE0F69"/>
      </a:accent2>
      <a:accent3>
        <a:srgbClr val="9BBB59"/>
      </a:accent3>
      <a:accent4>
        <a:srgbClr val="292C34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53746"/>
      </a:dk2>
      <a:lt2>
        <a:srgbClr val="EEECE1"/>
      </a:lt2>
      <a:accent1>
        <a:srgbClr val="32B9CD"/>
      </a:accent1>
      <a:accent2>
        <a:srgbClr val="CE0F69"/>
      </a:accent2>
      <a:accent3>
        <a:srgbClr val="9BBB59"/>
      </a:accent3>
      <a:accent4>
        <a:srgbClr val="292C34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53746"/>
      </a:dk2>
      <a:lt2>
        <a:srgbClr val="EEECE1"/>
      </a:lt2>
      <a:accent1>
        <a:srgbClr val="32B9CD"/>
      </a:accent1>
      <a:accent2>
        <a:srgbClr val="CE0F69"/>
      </a:accent2>
      <a:accent3>
        <a:srgbClr val="9BBB59"/>
      </a:accent3>
      <a:accent4>
        <a:srgbClr val="292C34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</TotalTime>
  <Words>6121</Words>
  <Application>Microsoft Office PowerPoint</Application>
  <PresentationFormat>Custom</PresentationFormat>
  <Paragraphs>535</Paragraphs>
  <Slides>14</Slides>
  <Notes>13</Notes>
  <HiddenSlides>0</HiddenSlide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>Akira</dc:creator>
  <dc:description/>
  <cp:lastModifiedBy/>
  <cp:revision>610</cp:revision>
  <dcterms:created xsi:type="dcterms:W3CDTF">2021-11-19T00:23:01Z</dcterms:created>
  <dcterms:modified xsi:type="dcterms:W3CDTF">2022-04-20T23:47:59Z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ntentTypeId">
    <vt:lpwstr>0x0101001132905C37EA9847A7207C4BBCCCD8F4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KSOProductBuildVer">
    <vt:lpwstr>1033-11.1.0.9080</vt:lpwstr>
  </property>
  <property fmtid="{D5CDD505-2E9C-101B-9397-08002B2CF9AE}" pid="7" name="LinksUpToDate">
    <vt:bool>false</vt:bool>
  </property>
  <property fmtid="{D5CDD505-2E9C-101B-9397-08002B2CF9AE}" pid="8" name="MMClips">
    <vt:i4>0</vt:i4>
  </property>
  <property fmtid="{D5CDD505-2E9C-101B-9397-08002B2CF9AE}" pid="9" name="Notes">
    <vt:i4>5</vt:i4>
  </property>
  <property fmtid="{D5CDD505-2E9C-101B-9397-08002B2CF9AE}" pid="10" name="PresentationFormat">
    <vt:lpwstr>Custom</vt:lpwstr>
  </property>
  <property fmtid="{D5CDD505-2E9C-101B-9397-08002B2CF9AE}" pid="11" name="ScaleCrop">
    <vt:bool>false</vt:bool>
  </property>
  <property fmtid="{D5CDD505-2E9C-101B-9397-08002B2CF9AE}" pid="12" name="ShareDoc">
    <vt:bool>false</vt:bool>
  </property>
  <property fmtid="{D5CDD505-2E9C-101B-9397-08002B2CF9AE}" pid="13" name="Slides">
    <vt:i4>6</vt:i4>
  </property>
</Properties>
</file>