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3442950" cy="7561262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C137E5F-4791-44D8-8929-2AAA674046E0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6A0E29E-5700-4334-9080-839051529278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74C357A-2A34-4A01-AD43-E9F155FFCC6B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483A0F3-A2B1-4713-821B-03E9D63339EC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243E844-CE32-4D83-BEFA-892F40BAFD12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B3DD265-30F2-48CD-BBB9-246202570322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3C67365-D3CF-44A8-BC69-370D15C45D90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4FC1E80-ADD3-419E-B8A3-326D563FEF44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26E127F9-B8B4-476F-B063-C113A513C6CF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4777CA5-1010-42E8-A1B6-F05B90167E56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8993253-B005-4A0D-A33B-205949A26190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8A15942-22CD-4304-A2E5-D7BB727FD051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3040" cy="7403400"/>
          </a:xfrm>
          <a:custGeom>
            <a:avLst/>
            <a:gdLst/>
            <a:ah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655120" y="0"/>
            <a:ext cx="4786920" cy="6312600"/>
          </a:xfrm>
          <a:custGeom>
            <a:avLst/>
            <a:gdLst/>
            <a:ah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10680" cy="4152240"/>
          </a:xfrm>
          <a:custGeom>
            <a:avLst/>
            <a:gdLst/>
            <a:ah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4840" cy="2499480"/>
          </a:xfrm>
          <a:custGeom>
            <a:avLst/>
            <a:gdLst/>
            <a:ah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100880" cy="2486880"/>
          </a:xfrm>
          <a:custGeom>
            <a:avLst/>
            <a:gdLst/>
            <a:ah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Imagem 8" descr=""/>
          <p:cNvPicPr/>
          <p:nvPr/>
        </p:nvPicPr>
        <p:blipFill>
          <a:blip r:embed="rId2"/>
          <a:stretch/>
        </p:blipFill>
        <p:spPr>
          <a:xfrm>
            <a:off x="4002840" y="2990520"/>
            <a:ext cx="5436360" cy="161100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Clique para editar o formato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 texto do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400" cy="756072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8120" cy="7560720"/>
          </a:xfrm>
          <a:custGeom>
            <a:avLst/>
            <a:gdLst/>
            <a:ah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520" cy="3075840"/>
          </a:xfrm>
          <a:custGeom>
            <a:avLst/>
            <a:gdLst/>
            <a:ah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Imagem 7" descr=""/>
          <p:cNvPicPr/>
          <p:nvPr/>
        </p:nvPicPr>
        <p:blipFill>
          <a:blip r:embed="rId2"/>
          <a:stretch/>
        </p:blipFill>
        <p:spPr>
          <a:xfrm>
            <a:off x="8312040" y="2138400"/>
            <a:ext cx="2262960" cy="67032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7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 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- 29/0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49248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Site intitucional em ReactJS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Tela de login em ReactJS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da tela de  cadastro em react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Estruturação de Usabilidade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Tela Dashboard no figma 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Tela mapa 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Arial"/>
              </a:rPr>
              <a:t>no figma 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Tela modal 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Arial"/>
              </a:rPr>
              <a:t>no figma 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Timeline automatico no jira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MIgração trello para jira 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Inicio do script de bancos de dados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Upgrade do login(ORM)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258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 tela de serviços abertos no figma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Criar hook de cadastro em reactjs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Toast de erro/sucesso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59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63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64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66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8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 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- 06/10/2021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492480" y="1106640"/>
            <a:ext cx="302760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Protótipo  navegável 90%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Termino do script de bancos de dados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Login/logof configurado para (ORM)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Upgrade no protótipo figma 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 Back end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Padrão de projeto definido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Definição dos preços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Tela de contato no figma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277" name="Table 7"/>
          <p:cNvGraphicFramePr/>
          <p:nvPr/>
        </p:nvGraphicFramePr>
        <p:xfrm>
          <a:off x="512640" y="3728160"/>
          <a:ext cx="12495240" cy="351036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Guia de arquitetura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Relação entre classes no Back-end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Telas da aplicação em ReactJS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Ultimas ajustes no figma 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Ultimos ajustes no Banco de Dados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Gantt automático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Diagrama de solução(Gerson)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78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81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83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85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90" name="CustomShape 20"/>
          <p:cNvSpPr/>
          <p:nvPr/>
        </p:nvSpPr>
        <p:spPr>
          <a:xfrm>
            <a:off x="3636000" y="1084320"/>
            <a:ext cx="302760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Segundo passo do cadastro contratada/contratante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Tela cadastro de endereço no figma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Mudança de escopo para contratar na redondeza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92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9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 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- 13/10/2021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492480" y="1106640"/>
            <a:ext cx="62035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Guia de arquitetura 90%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Telas do Figma terminadas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Protótipo navegável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dos Slides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dos CRUDs no back-end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Estudo de deploy no Vercel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297" name="Table 7"/>
          <p:cNvGraphicFramePr/>
          <p:nvPr/>
        </p:nvGraphicFramePr>
        <p:xfrm>
          <a:off x="512640" y="3728160"/>
          <a:ext cx="12495240" cy="351036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2400" spc="-1" strike="noStrike">
                        <a:latin typeface="Times New Roman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Guia de arquitetura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Relação entre classes no Back-end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Telas da aplicação em ReactJS</a:t>
                      </a: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Ultimos ajustes no Banco de Dados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Gantt automático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Diagrama de solução(Gerson)</a:t>
                      </a:r>
                      <a:endParaRPr b="0" lang="pt-BR" sz="1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98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05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5640" y="1404360"/>
            <a:ext cx="4615200" cy="280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  <a:ea typeface="DejaVu Sans"/>
              </a:rPr>
              <a:t>Reunião Semanal 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35640" y="4212720"/>
            <a:ext cx="4615200" cy="280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Status Report do Projeto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Solução para contratação de domésticas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Data: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07/09/2021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IClean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Professor.: Alexander Barreira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5640" y="1404360"/>
            <a:ext cx="4615200" cy="280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  <a:ea typeface="DejaVu Sans"/>
              </a:rPr>
              <a:t>Membros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35640" y="4212720"/>
            <a:ext cx="4615200" cy="280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Carlos Gomes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Guilherme Souza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Guilherme Soares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Leonardo Victor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Lucas Yudi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Roberto Gomes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1 - 12/08/2021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49680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47" name="Table 14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Configuração do Github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Personas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LLD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Contextualização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User Stories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Lean UX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Backlog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48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2 - 19/08/2021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49680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O que foi superado na última semana 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Criação das Proto-Personas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159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Storyboard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Mapa de empatia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Jornada do Usuário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DER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Caso de Uso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BPMN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Protótipo de Tela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60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4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5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7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9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3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 -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02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/0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49248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Inicio da api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jornada do usuario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dos slide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Atualização do mapa de empatia 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 DER  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178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Apresentação da sprint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79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91" name="CustomShape 20"/>
          <p:cNvSpPr/>
          <p:nvPr/>
        </p:nvSpPr>
        <p:spPr>
          <a:xfrm>
            <a:off x="9221400" y="293400"/>
            <a:ext cx="215280" cy="21528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2" name="CustomShape 21"/>
          <p:cNvSpPr/>
          <p:nvPr/>
        </p:nvSpPr>
        <p:spPr>
          <a:xfrm>
            <a:off x="10196280" y="283680"/>
            <a:ext cx="215280" cy="21528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3" name="CustomShape 22"/>
          <p:cNvSpPr/>
          <p:nvPr/>
        </p:nvSpPr>
        <p:spPr>
          <a:xfrm>
            <a:off x="11189160" y="297720"/>
            <a:ext cx="215280" cy="21528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4" name="CustomShape 23"/>
          <p:cNvSpPr/>
          <p:nvPr/>
        </p:nvSpPr>
        <p:spPr>
          <a:xfrm>
            <a:off x="12155760" y="297720"/>
            <a:ext cx="215280" cy="21528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4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 -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09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/0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49248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Storyboard finalizado 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jornada do usuario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Slide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Conclusão do diagrama de classes</a:t>
            </a:r>
            <a:endParaRPr b="0" lang="pt-BR" sz="1330" spc="-1" strike="noStrike">
              <a:latin typeface="Arial"/>
            </a:endParaRPr>
          </a:p>
          <a:p>
            <a:pPr lvl="1"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BPMN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201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Apresentação da sprint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02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6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7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5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 -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15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/0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49248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Entrega da sprint 1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22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Definir escopo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Gantt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Reformular Backlog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Atividade do Gerson (Usabilidade)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Definir timeline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Definir como sera registrado as mudanças 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21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6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 -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22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/0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49248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 front em ReactJS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Atualização das telas no Figma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Estruturação de Usabilidade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Atividade de diagrama de solução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Restruturação do Product Backlog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Criação do Sprint Backlog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239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Gantt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Continuar o Front em React 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 telas no figma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Definir timeline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40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1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3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4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5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7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Application>LibreOffice/6.4.7.2$Linux_X86_64 LibreOffice_project/40$Build-2</Application>
  <Words>506</Words>
  <Paragraphs>204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2021-09-01T22:36:18Z</dcterms:created>
  <dc:creator>Akira</dc:creator>
  <dc:description/>
  <dc:language>pt-BR</dc:language>
  <cp:lastModifiedBy/>
  <cp:lastPrinted>2021-09-01T22:36:18Z</cp:lastPrinted>
  <dcterms:modified xsi:type="dcterms:W3CDTF">2021-10-13T20:40:02Z</dcterms:modified>
  <cp:revision>404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1033-11.1.0.9080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10</vt:i4>
  </property>
  <property fmtid="{D5CDD505-2E9C-101B-9397-08002B2CF9AE}" pid="10" name="PresentationFormat">
    <vt:lpwstr>Personalizar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11</vt:i4>
  </property>
</Properties>
</file>