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3442950" cy="756126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C60FA-0DB1-6E3F-F36B-140EA7D56719}" v="113" dt="2022-02-16T00:45:03.236"/>
    <p1510:client id="{69D5602E-3A90-6D09-F510-7F00AF570604}" v="51" dt="2022-02-16T23:45:42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8C460BD-7D3D-4675-8F87-9ED483116EB2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540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1520" cy="46036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024080" y="9721080"/>
            <a:ext cx="3076560" cy="5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38CD219-440B-4710-B0A7-8424D59E295B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1520" cy="46036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6560" cy="5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0A28A8E8-ACFE-4DAC-B64D-8F1227712E85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540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1520" cy="46036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4024080" y="9721080"/>
            <a:ext cx="3076560" cy="5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B1168EF1-7B87-475B-A12F-A4FE10BDA31E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540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1520" cy="46036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4024080" y="9721080"/>
            <a:ext cx="3076560" cy="5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B1168EF1-7B87-475B-A12F-A4FE10BDA31E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242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157320"/>
            <a:ext cx="4791960" cy="7402320"/>
          </a:xfrm>
          <a:custGeom>
            <a:avLst/>
            <a:gdLst/>
            <a:ahLst/>
            <a:cxnLst/>
            <a:rect l="l" t="t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8655120" y="0"/>
            <a:ext cx="4785840" cy="6311520"/>
          </a:xfrm>
          <a:custGeom>
            <a:avLst/>
            <a:gdLst/>
            <a:ahLst/>
            <a:cxnLst/>
            <a:rect l="l" t="t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3408480"/>
            <a:ext cx="3909600" cy="4151160"/>
          </a:xfrm>
          <a:custGeom>
            <a:avLst/>
            <a:gdLst/>
            <a:ahLst/>
            <a:cxnLst/>
            <a:rect l="l" t="t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031560" y="3630600"/>
            <a:ext cx="1103760" cy="2498400"/>
          </a:xfrm>
          <a:custGeom>
            <a:avLst/>
            <a:gdLst/>
            <a:ahLst/>
            <a:cxnLst/>
            <a:rect l="l" t="t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856720" y="1057320"/>
            <a:ext cx="1099800" cy="2485800"/>
          </a:xfrm>
          <a:custGeom>
            <a:avLst/>
            <a:gdLst/>
            <a:ahLst/>
            <a:cxnLst/>
            <a:rect l="l" t="t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Imagem 8"/>
          <p:cNvPicPr/>
          <p:nvPr/>
        </p:nvPicPr>
        <p:blipFill>
          <a:blip r:embed="rId14"/>
          <a:stretch/>
        </p:blipFill>
        <p:spPr>
          <a:xfrm>
            <a:off x="4002840" y="2990520"/>
            <a:ext cx="5435280" cy="160992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1320" cy="755964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-10080" y="0"/>
            <a:ext cx="7997040" cy="7559640"/>
          </a:xfrm>
          <a:custGeom>
            <a:avLst/>
            <a:gdLst/>
            <a:ahLst/>
            <a:cxn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5783400" y="1927080"/>
            <a:ext cx="1351440" cy="3074760"/>
          </a:xfrm>
          <a:custGeom>
            <a:avLst/>
            <a:gdLst/>
            <a:ahLst/>
            <a:cxn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Imagem 7"/>
          <p:cNvPicPr/>
          <p:nvPr/>
        </p:nvPicPr>
        <p:blipFill>
          <a:blip r:embed="rId14"/>
          <a:stretch/>
        </p:blipFill>
        <p:spPr>
          <a:xfrm>
            <a:off x="8312040" y="2138400"/>
            <a:ext cx="2261880" cy="669240"/>
          </a:xfrm>
          <a:prstGeom prst="rect">
            <a:avLst/>
          </a:prstGeom>
          <a:ln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135640" y="1404360"/>
            <a:ext cx="4614120" cy="280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pt-BR" sz="3000" b="1" strike="noStrike" spc="-1">
                <a:solidFill>
                  <a:srgbClr val="32B9CD"/>
                </a:solidFill>
                <a:latin typeface="Exo 2"/>
                <a:ea typeface="DejaVu Sans"/>
              </a:rPr>
              <a:t>Reunião Semanal </a:t>
            </a:r>
            <a:endParaRPr lang="pt-BR" sz="30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135640" y="4212720"/>
            <a:ext cx="4614120" cy="280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Status Report do Projeto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Solução para contratação de domésticas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Data: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07/09/2021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IClean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Professor.: Alexander Barreira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135640" y="1404360"/>
            <a:ext cx="4614120" cy="280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pt-BR" sz="3000" b="1" strike="noStrike" spc="-1">
                <a:solidFill>
                  <a:srgbClr val="32B9CD"/>
                </a:solidFill>
                <a:latin typeface="Exo 2"/>
                <a:ea typeface="DejaVu Sans"/>
              </a:rPr>
              <a:t>Membros</a:t>
            </a:r>
            <a:endParaRPr lang="pt-BR" sz="30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135640" y="4212720"/>
            <a:ext cx="4614120" cy="280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Carlos Gomes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Guilherme Souza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Guilherme Soares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Leonardo Victor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Lucas Yudi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Roberto Gomes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804720" y="1106640"/>
            <a:ext cx="6207840" cy="22341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469800" y="185400"/>
            <a:ext cx="12096360" cy="79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/>
              </a:rPr>
              <a:t>SEMANA 1 - 07/02/2022</a:t>
            </a:r>
            <a:endParaRPr lang="pt-BR" sz="265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12640" y="868320"/>
            <a:ext cx="6184800" cy="236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6814440" y="868320"/>
            <a:ext cx="6193080" cy="236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507600" y="3418920"/>
            <a:ext cx="12503880" cy="236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496800" y="1106640"/>
            <a:ext cx="6206040" cy="22341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Review da inovação</a:t>
            </a:r>
            <a:endParaRPr lang="pt-BR" sz="1330" b="0" strike="noStrike" spc="-1">
              <a:latin typeface="Arial"/>
            </a:endParaRPr>
          </a:p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Definição da API para efetuar pagamento</a:t>
            </a:r>
            <a:endParaRPr lang="pt-BR" sz="1330" b="0" strike="noStrike" spc="-1">
              <a:latin typeface="Arial"/>
            </a:endParaRPr>
          </a:p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Levantamento de entregáveis</a:t>
            </a:r>
            <a:endParaRPr lang="pt-BR" sz="1330" b="0" strike="noStrike" spc="-1">
              <a:latin typeface="Arial"/>
            </a:endParaRPr>
          </a:p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Detalhamento do diferencial</a:t>
            </a:r>
            <a:endParaRPr lang="pt-BR" sz="1330" b="0" strike="noStrike" spc="-1">
              <a:latin typeface="Arial"/>
            </a:endParaRPr>
          </a:p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Pesquisa de Mercado</a:t>
            </a:r>
            <a:endParaRPr lang="pt-BR" sz="1330" b="0" strike="noStrike" spc="-1">
              <a:latin typeface="Arial"/>
            </a:endParaRPr>
          </a:p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Definições de papeis na equipe 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  <p:graphicFrame>
        <p:nvGraphicFramePr>
          <p:cNvPr id="140" name="Table 7"/>
          <p:cNvGraphicFramePr/>
          <p:nvPr/>
        </p:nvGraphicFramePr>
        <p:xfrm>
          <a:off x="512640" y="3728160"/>
          <a:ext cx="12495600" cy="164592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 marL="252000" lvl="1" indent="-250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Manutenção de contexto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0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0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Mapa de persona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0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 Backlog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0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Inicio do Figma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" name="CustomShape 8"/>
          <p:cNvSpPr/>
          <p:nvPr/>
        </p:nvSpPr>
        <p:spPr>
          <a:xfrm>
            <a:off x="11822760" y="576360"/>
            <a:ext cx="897840" cy="1782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9"/>
          <p:cNvSpPr/>
          <p:nvPr/>
        </p:nvSpPr>
        <p:spPr>
          <a:xfrm>
            <a:off x="11193840" y="298080"/>
            <a:ext cx="209520" cy="2098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0"/>
          <p:cNvSpPr/>
          <p:nvPr/>
        </p:nvSpPr>
        <p:spPr>
          <a:xfrm>
            <a:off x="10852560" y="576360"/>
            <a:ext cx="897840" cy="1782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9854280" y="576360"/>
            <a:ext cx="897840" cy="1782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5" name="CustomShape 12"/>
          <p:cNvSpPr/>
          <p:nvPr/>
        </p:nvSpPr>
        <p:spPr>
          <a:xfrm>
            <a:off x="8934120" y="576360"/>
            <a:ext cx="897840" cy="1782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8443440" y="282600"/>
            <a:ext cx="209520" cy="2098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4"/>
          <p:cNvSpPr/>
          <p:nvPr/>
        </p:nvSpPr>
        <p:spPr>
          <a:xfrm>
            <a:off x="8125920" y="576360"/>
            <a:ext cx="897840" cy="1782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8" name="CustomShape 15"/>
          <p:cNvSpPr/>
          <p:nvPr/>
        </p:nvSpPr>
        <p:spPr>
          <a:xfrm>
            <a:off x="9226080" y="282600"/>
            <a:ext cx="209520" cy="2098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6"/>
          <p:cNvSpPr/>
          <p:nvPr/>
        </p:nvSpPr>
        <p:spPr>
          <a:xfrm>
            <a:off x="12156120" y="278640"/>
            <a:ext cx="209520" cy="2098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7"/>
          <p:cNvSpPr/>
          <p:nvPr/>
        </p:nvSpPr>
        <p:spPr>
          <a:xfrm>
            <a:off x="10188000" y="288360"/>
            <a:ext cx="209520" cy="2098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8"/>
          <p:cNvSpPr/>
          <p:nvPr/>
        </p:nvSpPr>
        <p:spPr>
          <a:xfrm>
            <a:off x="8017560" y="180360"/>
            <a:ext cx="4935960" cy="6170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9"/>
          <p:cNvSpPr/>
          <p:nvPr/>
        </p:nvSpPr>
        <p:spPr>
          <a:xfrm>
            <a:off x="9715680" y="51480"/>
            <a:ext cx="1476360" cy="2098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0"/>
          <p:cNvSpPr/>
          <p:nvPr/>
        </p:nvSpPr>
        <p:spPr>
          <a:xfrm>
            <a:off x="6801480" y="1106640"/>
            <a:ext cx="6206040" cy="22341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804720" y="1106640"/>
            <a:ext cx="6207840" cy="22341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469800" y="185400"/>
            <a:ext cx="12096360" cy="79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  <a:ea typeface="DejaVu Sans"/>
              </a:rPr>
              <a:t>SEMANA </a:t>
            </a:r>
            <a:r>
              <a:rPr lang="en-US" sz="2650" spc="-1" dirty="0">
                <a:solidFill>
                  <a:srgbClr val="000000"/>
                </a:solidFill>
                <a:latin typeface="Simplon Oi Headline"/>
                <a:ea typeface="DejaVu Sans"/>
              </a:rPr>
              <a:t>2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  <a:ea typeface="DejaVu Sans"/>
              </a:rPr>
              <a:t> - </a:t>
            </a:r>
            <a:r>
              <a:rPr lang="en-US" sz="2650" spc="-1" dirty="0">
                <a:solidFill>
                  <a:srgbClr val="000000"/>
                </a:solidFill>
                <a:latin typeface="Simplon Oi Headline"/>
                <a:ea typeface="DejaVu Sans"/>
              </a:rPr>
              <a:t>15/02/2022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12640" y="868320"/>
            <a:ext cx="6184800" cy="236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6814440" y="868320"/>
            <a:ext cx="6193080" cy="236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507600" y="3418920"/>
            <a:ext cx="12503880" cy="236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496800" y="1106640"/>
            <a:ext cx="6206040" cy="22341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51460" indent="-25082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Mapa de persona contratante</a:t>
            </a:r>
          </a:p>
          <a:p>
            <a:pPr marL="251460" indent="-25082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Mapa de persona contratada</a:t>
            </a:r>
            <a:endParaRPr lang="pt-BR" sz="1300" b="1" strike="noStrike" spc="-1" dirty="0">
              <a:latin typeface="Calibri"/>
            </a:endParaRPr>
          </a:p>
          <a:p>
            <a:pPr marL="251460" indent="-25082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 err="1">
                <a:solidFill>
                  <a:srgbClr val="000000"/>
                </a:solidFill>
                <a:latin typeface="Calibri"/>
              </a:rPr>
              <a:t>Canva</a:t>
            </a:r>
            <a:r>
              <a:rPr lang="pt-BR" sz="1300" b="1" spc="-1" dirty="0">
                <a:solidFill>
                  <a:srgbClr val="000000"/>
                </a:solidFill>
                <a:latin typeface="Calibri"/>
              </a:rPr>
              <a:t> de modelo de negocio </a:t>
            </a:r>
            <a:endParaRPr lang="pt-BR" sz="1330" b="0" strike="noStrike" spc="-1">
              <a:latin typeface="Arial"/>
            </a:endParaRPr>
          </a:p>
          <a:p>
            <a:pPr marL="251460" indent="-25082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solidFill>
                  <a:srgbClr val="000000"/>
                </a:solidFill>
                <a:latin typeface="Calibri"/>
                <a:ea typeface="DejaVu Sans"/>
              </a:rPr>
              <a:t>Diferencial  em relação ao concorrente</a:t>
            </a:r>
            <a:endParaRPr lang="pt-BR" sz="1330" b="0" strike="noStrike" spc="-1" dirty="0">
              <a:latin typeface="Arial"/>
            </a:endParaRPr>
          </a:p>
          <a:p>
            <a:pPr marL="251460" indent="-250825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Pesquisa de Mercado</a:t>
            </a:r>
            <a:endParaRPr lang="pt-BR" sz="1300" b="0" strike="noStrike" spc="-1" dirty="0">
              <a:latin typeface="Arial"/>
            </a:endParaRPr>
          </a:p>
          <a:p>
            <a:pPr marL="251460" indent="-25082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Inicio do </a:t>
            </a:r>
            <a:r>
              <a:rPr lang="pt-BR" sz="1300" b="1" spc="-1" dirty="0" err="1">
                <a:latin typeface="Calibri"/>
              </a:rPr>
              <a:t>Figma</a:t>
            </a:r>
            <a:r>
              <a:rPr lang="pt-BR" sz="1300" b="1" spc="-1" dirty="0">
                <a:latin typeface="Calibri"/>
              </a:rPr>
              <a:t> 0 telas </a:t>
            </a:r>
            <a:r>
              <a:rPr lang="pt-BR" sz="1300" b="1" spc="-1" dirty="0" err="1">
                <a:latin typeface="Calibri"/>
              </a:rPr>
              <a:t>concluidas</a:t>
            </a:r>
            <a:endParaRPr lang="pt-BR" sz="1300" b="1" strike="noStrike" spc="-1" dirty="0" err="1">
              <a:latin typeface="Calibri"/>
            </a:endParaRPr>
          </a:p>
          <a:p>
            <a:pPr marL="251460" indent="-25082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  <a:cs typeface="Calibri"/>
              </a:rPr>
              <a:t>Definição da API para efetuar pagamento</a:t>
            </a:r>
            <a:endParaRPr lang="pt-BR" sz="1300" b="1" spc="-1" dirty="0">
              <a:latin typeface="Calibri"/>
            </a:endParaRPr>
          </a:p>
          <a:p>
            <a:pPr marL="251460" indent="-250825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endParaRPr lang="pt-BR" sz="1300" b="1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endParaRPr lang="pt-BR" sz="1330" spc="-1">
              <a:latin typeface="Arial"/>
            </a:endParaRPr>
          </a:p>
        </p:txBody>
      </p:sp>
      <p:graphicFrame>
        <p:nvGraphicFramePr>
          <p:cNvPr id="140" name="Table 7"/>
          <p:cNvGraphicFramePr/>
          <p:nvPr>
            <p:extLst>
              <p:ext uri="{D42A27DB-BD31-4B8C-83A1-F6EECF244321}">
                <p14:modId xmlns:p14="http://schemas.microsoft.com/office/powerpoint/2010/main" val="4235966365"/>
              </p:ext>
            </p:extLst>
          </p:nvPr>
        </p:nvGraphicFramePr>
        <p:xfrm>
          <a:off x="512640" y="3728160"/>
          <a:ext cx="12495600" cy="185928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 marL="251460" lvl="1" indent="-25082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Manutenção de contexto</a:t>
                      </a:r>
                      <a:endParaRPr lang="pt-BR" sz="1400" b="0" strike="noStrike" spc="-1" dirty="0">
                        <a:latin typeface="Arial"/>
                      </a:endParaRPr>
                    </a:p>
                    <a:p>
                      <a:pPr marL="251460" lvl="1" indent="-25082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</a:t>
                      </a:r>
                      <a:endParaRPr lang="pt-BR" sz="1400" b="0" strike="noStrike" spc="-1" dirty="0">
                        <a:latin typeface="Arial"/>
                      </a:endParaRPr>
                    </a:p>
                    <a:p>
                      <a:pPr marL="251460" lvl="1" indent="-25082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Canva</a:t>
                      </a: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PM</a:t>
                      </a:r>
                    </a:p>
                    <a:p>
                      <a:pPr marL="251460" lvl="1" indent="-25082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</a:t>
                      </a: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 Backlog</a:t>
                      </a:r>
                      <a:endParaRPr lang="pt-BR" sz="1400" b="0" strike="noStrike" spc="-1" dirty="0">
                        <a:latin typeface="Arial"/>
                      </a:endParaRPr>
                    </a:p>
                    <a:p>
                      <a:pPr marL="251460" lvl="1" indent="-25082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 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Figma</a:t>
                      </a:r>
                      <a:endParaRPr lang="pt-BR" sz="1400" b="0" strike="noStrike" spc="-1" dirty="0" err="1">
                        <a:latin typeface="Arial"/>
                      </a:endParaRPr>
                    </a:p>
                    <a:p>
                      <a:pPr marL="251460" lvl="1" indent="-25082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400" b="1" i="0" u="none" strike="noStrike" spc="-1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" name="CustomShape 8"/>
          <p:cNvSpPr/>
          <p:nvPr/>
        </p:nvSpPr>
        <p:spPr>
          <a:xfrm>
            <a:off x="11822760" y="576360"/>
            <a:ext cx="897840" cy="1782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9"/>
          <p:cNvSpPr/>
          <p:nvPr/>
        </p:nvSpPr>
        <p:spPr>
          <a:xfrm>
            <a:off x="11193840" y="298080"/>
            <a:ext cx="209520" cy="2098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0"/>
          <p:cNvSpPr/>
          <p:nvPr/>
        </p:nvSpPr>
        <p:spPr>
          <a:xfrm>
            <a:off x="10852560" y="576360"/>
            <a:ext cx="897840" cy="1782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9854280" y="576360"/>
            <a:ext cx="897840" cy="1782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5" name="CustomShape 12"/>
          <p:cNvSpPr/>
          <p:nvPr/>
        </p:nvSpPr>
        <p:spPr>
          <a:xfrm>
            <a:off x="8934120" y="576360"/>
            <a:ext cx="897840" cy="1782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8443440" y="282600"/>
            <a:ext cx="209520" cy="2098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4"/>
          <p:cNvSpPr/>
          <p:nvPr/>
        </p:nvSpPr>
        <p:spPr>
          <a:xfrm>
            <a:off x="8125920" y="576360"/>
            <a:ext cx="897840" cy="1782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8" name="CustomShape 15"/>
          <p:cNvSpPr/>
          <p:nvPr/>
        </p:nvSpPr>
        <p:spPr>
          <a:xfrm>
            <a:off x="9226080" y="282600"/>
            <a:ext cx="209520" cy="2098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6"/>
          <p:cNvSpPr/>
          <p:nvPr/>
        </p:nvSpPr>
        <p:spPr>
          <a:xfrm>
            <a:off x="12156120" y="278640"/>
            <a:ext cx="209520" cy="2098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7"/>
          <p:cNvSpPr/>
          <p:nvPr/>
        </p:nvSpPr>
        <p:spPr>
          <a:xfrm>
            <a:off x="10188000" y="288360"/>
            <a:ext cx="209520" cy="2098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8"/>
          <p:cNvSpPr/>
          <p:nvPr/>
        </p:nvSpPr>
        <p:spPr>
          <a:xfrm>
            <a:off x="8017560" y="180360"/>
            <a:ext cx="4935960" cy="6170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9"/>
          <p:cNvSpPr/>
          <p:nvPr/>
        </p:nvSpPr>
        <p:spPr>
          <a:xfrm>
            <a:off x="9715680" y="51480"/>
            <a:ext cx="1476360" cy="2098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0"/>
          <p:cNvSpPr/>
          <p:nvPr/>
        </p:nvSpPr>
        <p:spPr>
          <a:xfrm>
            <a:off x="6801480" y="1106640"/>
            <a:ext cx="6206040" cy="22341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054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6121</Words>
  <Application>Microsoft Office PowerPoint</Application>
  <PresentationFormat>Custom</PresentationFormat>
  <Paragraphs>535</Paragraphs>
  <Slides>5</Slides>
  <Notes>4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Akira</dc:creator>
  <dc:description/>
  <cp:lastModifiedBy/>
  <cp:revision>455</cp:revision>
  <dcterms:created xsi:type="dcterms:W3CDTF">2021-11-19T00:23:01Z</dcterms:created>
  <dcterms:modified xsi:type="dcterms:W3CDTF">2022-02-16T23:46:11Z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KSOProductBuildVer">
    <vt:lpwstr>1033-11.1.0.9080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Personalizar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16</vt:i4>
  </property>
</Properties>
</file>