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872CA05-987A-488C-97DA-7F12FE101E23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4B35210-0599-4F87-A3B7-0BD90B67CDD2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338FA53-2976-43F9-AA4F-933E16AE53C4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49159A1-EB9B-44C0-B3E2-9CB4743FADE0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7E5E738-3981-42E8-8B91-0F8A6281DF6D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38E0636-C3AB-4F29-851A-81EDC3B67270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06A2046-AF99-4778-8EB7-AC047AF6E4F1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936EA24-C282-4A95-AE9D-FCC564EC6721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E437E45-D4D4-4676-8DEF-059CA1EB127C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7280" cy="631296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6720" cy="16113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Clique para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editar o formato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do texto da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2.º nível da </a:t>
            </a: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3.º nível da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4.º nível da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760" cy="75610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5640" y="1404360"/>
            <a:ext cx="4615560" cy="28094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Clique para editar o </a:t>
            </a: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texto Título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35640" y="4212720"/>
            <a:ext cx="4615560" cy="2809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Clique para editar o texto subtítulo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10080" y="0"/>
            <a:ext cx="7998480" cy="756108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5783400" y="1927080"/>
            <a:ext cx="1352880" cy="307620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3320" cy="670680"/>
          </a:xfrm>
          <a:prstGeom prst="rect">
            <a:avLst/>
          </a:prstGeom>
          <a:ln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8235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26411C-0909-4513-8060-6CA01669D4F1}" type="slidenum">
              <a:rPr b="0" lang="pt-BR" sz="1470" spc="-1" strike="noStrike">
                <a:solidFill>
                  <a:srgbClr val="8b8b8b"/>
                </a:solidFill>
                <a:latin typeface="Simplon BP Regular"/>
              </a:rPr>
              <a:t>&lt;número&gt;</a:t>
            </a:fld>
            <a:endParaRPr b="0" lang="pt-BR" sz="147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Reunião Semanal 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Status Report do Projeto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Solução para contratação de domésticas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Data: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07/09/2021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IClean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Professor.: Alexander Barreira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Membros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Carlos Gomes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Guilherme Souza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Guilherme Soares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Leonardo Victor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Lucas Yudi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Roberto Gomes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SEMANA 1 - 12/08/2021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50" name="Table 14"/>
          <p:cNvGraphicFramePr/>
          <p:nvPr/>
        </p:nvGraphicFramePr>
        <p:xfrm>
          <a:off x="512640" y="3728160"/>
          <a:ext cx="1249632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Configuração do Github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Personas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LLD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Contextualização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Stories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Lean UX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Backlog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51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SEMANA 2 - 19/08/2021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O que foi superado na última semana 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Criação das Proto-Personas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62" name="Table 7"/>
          <p:cNvGraphicFramePr/>
          <p:nvPr/>
        </p:nvGraphicFramePr>
        <p:xfrm>
          <a:off x="512640" y="3728160"/>
          <a:ext cx="1249632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Storyboard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Mapa de empatia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Jornada do Usuário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Caso de Uso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BPMN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Protótipo de Tela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9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3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02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/2021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Inicio da api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jornada do usuario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Inicio dos slide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Atualização do mapa de empatia 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Inicio do DER  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81" name="Table 7"/>
          <p:cNvGraphicFramePr/>
          <p:nvPr/>
        </p:nvGraphicFramePr>
        <p:xfrm>
          <a:off x="512640" y="3728160"/>
          <a:ext cx="1249632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Apresentação da sprint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82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94" name="CustomShape 20"/>
          <p:cNvSpPr/>
          <p:nvPr/>
        </p:nvSpPr>
        <p:spPr>
          <a:xfrm>
            <a:off x="9221400" y="29340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5" name="CustomShape 21"/>
          <p:cNvSpPr/>
          <p:nvPr/>
        </p:nvSpPr>
        <p:spPr>
          <a:xfrm>
            <a:off x="10196280" y="28368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6" name="CustomShape 22"/>
          <p:cNvSpPr/>
          <p:nvPr/>
        </p:nvSpPr>
        <p:spPr>
          <a:xfrm>
            <a:off x="11189160" y="29772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7" name="CustomShape 23"/>
          <p:cNvSpPr/>
          <p:nvPr/>
        </p:nvSpPr>
        <p:spPr>
          <a:xfrm>
            <a:off x="12155760" y="29772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9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4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09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/2021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Storyboard finalizado 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jornada do usuario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Slide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</a:rPr>
              <a:t>Conclusão do diagrama de classes</a:t>
            </a:r>
            <a:endParaRPr b="0" lang="pt-BR" sz="1330" spc="-1" strike="noStrike">
              <a:latin typeface="Arial"/>
            </a:endParaRPr>
          </a:p>
          <a:p>
            <a:pPr lvl="1"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BPMN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04" name="Table 7"/>
          <p:cNvGraphicFramePr/>
          <p:nvPr/>
        </p:nvGraphicFramePr>
        <p:xfrm>
          <a:off x="512640" y="3728160"/>
          <a:ext cx="1249632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Apresentação da sprint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5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12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5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15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/2021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Entrega da sprint 1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23" name="Table 7"/>
          <p:cNvGraphicFramePr/>
          <p:nvPr/>
        </p:nvGraphicFramePr>
        <p:xfrm>
          <a:off x="512640" y="3728160"/>
          <a:ext cx="1249632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Definir escopo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Gantt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Reformular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Atividade do Gerson (Usabilidade)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Definir timeline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Definir como sera registrado as mudanças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24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6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22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/2021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Inicio do front em ReactJS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Atualização das telas no Figma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Estruturação de Usabilidade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Atividade de diagrama de solução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Restruturação do Product Backlog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Criação do Sprint Backlog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42" name="Table 7"/>
          <p:cNvGraphicFramePr/>
          <p:nvPr/>
        </p:nvGraphicFramePr>
        <p:xfrm>
          <a:off x="512640" y="3728160"/>
          <a:ext cx="1249632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Gantt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Continuar o Front em React 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Terminar telas no figma</a:t>
                      </a: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Definir timeline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2000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4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LibreOffice/6.4.7.2$Linux_X86_64 LibreOffice_project/40$Build-2</Application>
  <Words>277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2021-09-01T22:36:18Z</dcterms:created>
  <dc:creator>Akira</dc:creator>
  <dc:description/>
  <dc:language>pt-BR</dc:language>
  <cp:lastModifiedBy/>
  <cp:lastPrinted>2021-09-01T22:36:18Z</cp:lastPrinted>
  <dcterms:modified xsi:type="dcterms:W3CDTF">2021-09-22T18:11:51Z</dcterms:modified>
  <cp:revision>355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Personalizar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