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3442950" cy="7561262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31B202A-986A-4F4D-AD96-9D712EA1C95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480" cy="383508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800" cy="46029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4024080" y="9721080"/>
            <a:ext cx="307584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F84B630-7C81-47FA-8F77-DACD265029A0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480" cy="383508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800" cy="46029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4024080" y="9721080"/>
            <a:ext cx="307584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94D8643-32B2-44A4-9650-6AE68399A856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480" cy="383508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800" cy="46029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024080" y="9721080"/>
            <a:ext cx="307584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272D80A-6F81-4AEE-8DFC-27FFBE33B617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480" cy="383508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800" cy="46029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4024080" y="9721080"/>
            <a:ext cx="307584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5909815-A51E-4A5A-A878-C131A79FA94E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480" cy="383508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800" cy="46029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4024080" y="9721080"/>
            <a:ext cx="307584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79E0633-B357-4D69-83D0-073C88F3AA33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480" cy="383508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800" cy="46029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024080" y="9721080"/>
            <a:ext cx="307584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F02AFF6-9B1C-4957-A1FA-953B883E8B15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1240" cy="740160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120" y="0"/>
            <a:ext cx="4785120" cy="631080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08880" cy="415044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3040" cy="249768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099080" cy="248508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8" descr=""/>
          <p:cNvPicPr/>
          <p:nvPr/>
        </p:nvPicPr>
        <p:blipFill>
          <a:blip r:embed="rId2"/>
          <a:stretch/>
        </p:blipFill>
        <p:spPr>
          <a:xfrm>
            <a:off x="4002840" y="2990520"/>
            <a:ext cx="5434560" cy="16092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0600" cy="75589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6320" cy="755892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0720" cy="307404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m 7" descr=""/>
          <p:cNvPicPr/>
          <p:nvPr/>
        </p:nvPicPr>
        <p:blipFill>
          <a:blip r:embed="rId2"/>
          <a:stretch/>
        </p:blipFill>
        <p:spPr>
          <a:xfrm>
            <a:off x="8312040" y="2138400"/>
            <a:ext cx="2261160" cy="6685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3400" cy="28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Reunião Semanal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3400" cy="28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Status Report do Projeto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Solução para contratação de domésticas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Data: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07/09/2021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IClean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Professor.: Alexander Barreira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3400" cy="28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Membros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3400" cy="28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Carlos Gomes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Souza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Soares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Leonardo Victor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Lucas Yudi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Roberto Gomes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71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5640" cy="7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1 - 07/02/2022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2640" y="868320"/>
            <a:ext cx="618408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814440" y="868320"/>
            <a:ext cx="619236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7600" y="3418920"/>
            <a:ext cx="1250316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96800" y="1106640"/>
            <a:ext cx="62053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Review da inovação</a:t>
            </a:r>
            <a:endParaRPr b="0" lang="pt-BR" sz="1330" spc="-1" strike="noStrike">
              <a:latin typeface="Arial"/>
            </a:endParaRPr>
          </a:p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b="0" lang="pt-BR" sz="1330" spc="-1" strike="noStrike">
              <a:latin typeface="Arial"/>
            </a:endParaRPr>
          </a:p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Levantamento de entregáveis</a:t>
            </a:r>
            <a:endParaRPr b="0" lang="pt-BR" sz="1330" spc="-1" strike="noStrike">
              <a:latin typeface="Arial"/>
            </a:endParaRPr>
          </a:p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Detalhamento do diferencial</a:t>
            </a:r>
            <a:endParaRPr b="0" lang="pt-BR" sz="1330" spc="-1" strike="noStrike">
              <a:latin typeface="Arial"/>
            </a:endParaRPr>
          </a:p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b="0" lang="pt-BR" sz="1330" spc="-1" strike="noStrike">
              <a:latin typeface="Arial"/>
            </a:endParaRPr>
          </a:p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Definições de papeis na equipe 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14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2000" indent="-250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0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0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Mapa de persona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0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50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Inicio do Figma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41" name="CustomShape 8"/>
          <p:cNvSpPr/>
          <p:nvPr/>
        </p:nvSpPr>
        <p:spPr>
          <a:xfrm>
            <a:off x="1182276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1193840" y="29808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085256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85428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3412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8443440" y="282600"/>
            <a:ext cx="208800" cy="2091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12592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9226080" y="28260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5240" cy="6163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5640" cy="2091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6801480" y="1106640"/>
            <a:ext cx="62053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804720" y="1106640"/>
            <a:ext cx="62071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469800" y="185400"/>
            <a:ext cx="12095640" cy="7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2 - 15/02/2022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12640" y="868320"/>
            <a:ext cx="618408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814440" y="868320"/>
            <a:ext cx="619236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07600" y="3418920"/>
            <a:ext cx="1250316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496800" y="1106640"/>
            <a:ext cx="62053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Mapa de persona contratante</a:t>
            </a:r>
            <a:endParaRPr b="0" lang="pt-BR" sz="1300" spc="-1" strike="noStrike">
              <a:latin typeface="Arial"/>
            </a:endParaRPr>
          </a:p>
          <a:p>
            <a:pPr marL="25164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Mapa de persona contratada</a:t>
            </a:r>
            <a:endParaRPr b="0" lang="pt-BR" sz="1300" spc="-1" strike="noStrike">
              <a:latin typeface="Arial"/>
            </a:endParaRPr>
          </a:p>
          <a:p>
            <a:pPr marL="25164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Canva de modelo de negocio </a:t>
            </a:r>
            <a:endParaRPr b="0" lang="pt-BR" sz="1300" spc="-1" strike="noStrike">
              <a:latin typeface="Arial"/>
            </a:endParaRPr>
          </a:p>
          <a:p>
            <a:pPr marL="25164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b="0" lang="pt-BR" sz="1300" spc="-1" strike="noStrike">
              <a:latin typeface="Arial"/>
            </a:endParaRPr>
          </a:p>
          <a:p>
            <a:pPr marL="25164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b="0" lang="pt-BR" sz="1300" spc="-1" strike="noStrike">
              <a:latin typeface="Arial"/>
            </a:endParaRPr>
          </a:p>
          <a:p>
            <a:pPr marL="25164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Figma 0 telas concluidas</a:t>
            </a:r>
            <a:endParaRPr b="0" lang="pt-BR" sz="1300" spc="-1" strike="noStrike">
              <a:latin typeface="Arial"/>
            </a:endParaRPr>
          </a:p>
          <a:p>
            <a:pPr marL="25164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16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50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0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0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Canva PM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0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50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61" name="CustomShape 8"/>
          <p:cNvSpPr/>
          <p:nvPr/>
        </p:nvSpPr>
        <p:spPr>
          <a:xfrm>
            <a:off x="1182276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11193840" y="29808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1085256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985428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893412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8443440" y="282600"/>
            <a:ext cx="208800" cy="2091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812592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8" name="CustomShape 15"/>
          <p:cNvSpPr/>
          <p:nvPr/>
        </p:nvSpPr>
        <p:spPr>
          <a:xfrm>
            <a:off x="9226080" y="28260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12156120" y="27864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10188000" y="28836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8"/>
          <p:cNvSpPr/>
          <p:nvPr/>
        </p:nvSpPr>
        <p:spPr>
          <a:xfrm>
            <a:off x="8017560" y="180360"/>
            <a:ext cx="4935240" cy="6163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9"/>
          <p:cNvSpPr/>
          <p:nvPr/>
        </p:nvSpPr>
        <p:spPr>
          <a:xfrm>
            <a:off x="9715680" y="51480"/>
            <a:ext cx="1475640" cy="2091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6801480" y="1106640"/>
            <a:ext cx="62053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804720" y="1106640"/>
            <a:ext cx="62071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469800" y="185400"/>
            <a:ext cx="12095640" cy="7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3 - 22/02/2022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12640" y="868320"/>
            <a:ext cx="618408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814440" y="868320"/>
            <a:ext cx="619236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07600" y="3418920"/>
            <a:ext cx="1250316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96800" y="1106640"/>
            <a:ext cx="62053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Figma 3 telas concluidas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Termino PM Canva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Manutenção de contexto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Revisão de diferencial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Implementação da API de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18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Fazer jornada de usuário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81" name="CustomShape 8"/>
          <p:cNvSpPr/>
          <p:nvPr/>
        </p:nvSpPr>
        <p:spPr>
          <a:xfrm>
            <a:off x="1182276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11193840" y="29808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1085256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985428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893412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8443440" y="282600"/>
            <a:ext cx="208800" cy="2091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812592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8" name="CustomShape 15"/>
          <p:cNvSpPr/>
          <p:nvPr/>
        </p:nvSpPr>
        <p:spPr>
          <a:xfrm>
            <a:off x="9226080" y="28260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6"/>
          <p:cNvSpPr/>
          <p:nvPr/>
        </p:nvSpPr>
        <p:spPr>
          <a:xfrm>
            <a:off x="12156120" y="27864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7"/>
          <p:cNvSpPr/>
          <p:nvPr/>
        </p:nvSpPr>
        <p:spPr>
          <a:xfrm>
            <a:off x="10188000" y="28836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8"/>
          <p:cNvSpPr/>
          <p:nvPr/>
        </p:nvSpPr>
        <p:spPr>
          <a:xfrm>
            <a:off x="8017560" y="180360"/>
            <a:ext cx="4935240" cy="6163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9"/>
          <p:cNvSpPr/>
          <p:nvPr/>
        </p:nvSpPr>
        <p:spPr>
          <a:xfrm>
            <a:off x="9715680" y="51480"/>
            <a:ext cx="1475640" cy="2091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93" name="CustomShape 20"/>
          <p:cNvSpPr/>
          <p:nvPr/>
        </p:nvSpPr>
        <p:spPr>
          <a:xfrm>
            <a:off x="6801480" y="1106640"/>
            <a:ext cx="62053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804720" y="1106640"/>
            <a:ext cx="62071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469800" y="185400"/>
            <a:ext cx="12095640" cy="7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4 - 22/02/2022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12640" y="868320"/>
            <a:ext cx="618408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814440" y="868320"/>
            <a:ext cx="619236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07600" y="3418920"/>
            <a:ext cx="12503160" cy="2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512640" y="1104120"/>
            <a:ext cx="62053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Estudar para as provas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da jornada de usuário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levantamento de requisitos para aplicação mobile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Figma 6 telas concluidas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Termino PM Canva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Implementação da API de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0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 finalizar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Jornada de usuário finalizar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 finalizar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Desenho de arquitetura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01" name="CustomShape 8"/>
          <p:cNvSpPr/>
          <p:nvPr/>
        </p:nvSpPr>
        <p:spPr>
          <a:xfrm>
            <a:off x="1182276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11193840" y="29808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0"/>
          <p:cNvSpPr/>
          <p:nvPr/>
        </p:nvSpPr>
        <p:spPr>
          <a:xfrm>
            <a:off x="1085256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985428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893412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8443440" y="282600"/>
            <a:ext cx="208800" cy="2091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8125920" y="576360"/>
            <a:ext cx="897120" cy="1774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9226080" y="28260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12156120" y="27864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7"/>
          <p:cNvSpPr/>
          <p:nvPr/>
        </p:nvSpPr>
        <p:spPr>
          <a:xfrm>
            <a:off x="10188000" y="288360"/>
            <a:ext cx="208800" cy="2091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8"/>
          <p:cNvSpPr/>
          <p:nvPr/>
        </p:nvSpPr>
        <p:spPr>
          <a:xfrm>
            <a:off x="8017560" y="180360"/>
            <a:ext cx="4935240" cy="6163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9"/>
          <p:cNvSpPr/>
          <p:nvPr/>
        </p:nvSpPr>
        <p:spPr>
          <a:xfrm>
            <a:off x="9715680" y="51480"/>
            <a:ext cx="1475640" cy="2091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13" name="CustomShape 20"/>
          <p:cNvSpPr/>
          <p:nvPr/>
        </p:nvSpPr>
        <p:spPr>
          <a:xfrm>
            <a:off x="6801480" y="1106640"/>
            <a:ext cx="6205320" cy="22334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50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LibreOffice/6.4.7.2$Linux_X86_64 LibreOffice_project/40$Build-2</Application>
  <Words>6121</Words>
  <Paragraphs>535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2021-11-19T00:23:01Z</dcterms:created>
  <dc:creator>Akira</dc:creator>
  <dc:description/>
  <dc:language>en-US</dc:language>
  <cp:lastModifiedBy/>
  <dcterms:modified xsi:type="dcterms:W3CDTF">2022-03-02T19:49:48Z</dcterms:modified>
  <cp:revision>473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1033-11.1.0.9080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6</vt:i4>
  </property>
</Properties>
</file>