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7"/>
  </p:notesMasterIdLst>
  <p:sldIdLst>
    <p:sldId id="256" r:id="rId2"/>
    <p:sldId id="264" r:id="rId3"/>
    <p:sldId id="271" r:id="rId4"/>
    <p:sldId id="273" r:id="rId5"/>
    <p:sldId id="346" r:id="rId6"/>
    <p:sldId id="275" r:id="rId7"/>
    <p:sldId id="343" r:id="rId8"/>
    <p:sldId id="320" r:id="rId9"/>
    <p:sldId id="345" r:id="rId10"/>
    <p:sldId id="331" r:id="rId11"/>
    <p:sldId id="347" r:id="rId12"/>
    <p:sldId id="349" r:id="rId13"/>
    <p:sldId id="348" r:id="rId14"/>
    <p:sldId id="294" r:id="rId15"/>
    <p:sldId id="350" r:id="rId16"/>
  </p:sldIdLst>
  <p:sldSz cx="9144000" cy="5143500" type="screen16x9"/>
  <p:notesSz cx="6858000" cy="9144000"/>
  <p:embeddedFontLst>
    <p:embeddedFont>
      <p:font typeface="Cabin" panose="020B0604020202020204" charset="0"/>
      <p:regular r:id="rId18"/>
      <p:bold r:id="rId19"/>
      <p:italic r:id="rId20"/>
      <p:boldItalic r:id="rId21"/>
    </p:embeddedFont>
    <p:embeddedFont>
      <p:font typeface="Daytona" panose="020B0604030500040204" pitchFamily="34" charset="0"/>
      <p:regular r:id="rId22"/>
      <p:bold r:id="rId23"/>
      <p:italic r:id="rId24"/>
      <p:boldItalic r:id="rId25"/>
    </p:embeddedFont>
    <p:embeddedFont>
      <p:font typeface="Open Sans" panose="020B0606030504020204" pitchFamily="34" charset="0"/>
      <p:regular r:id="rId26"/>
      <p:bold r:id="rId27"/>
      <p:italic r:id="rId28"/>
      <p:boldItalic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  <p:embeddedFont>
      <p:font typeface="Work Sans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ACD5"/>
    <a:srgbClr val="6747C9"/>
    <a:srgbClr val="080808"/>
    <a:srgbClr val="000000"/>
    <a:srgbClr val="FF2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45E9E9-49AD-4337-9839-34C788025F67}" v="372" dt="2022-04-23T06:28:55.701"/>
    <p1510:client id="{3E78279F-1A3C-A57A-4E76-124EEF5B18F1}" v="14" dt="2022-04-22T01:39:59.298"/>
    <p1510:client id="{58A64F46-FDB1-41AB-FCBC-F46980EF55E9}" v="18" dt="2022-04-26T23:43:52.930"/>
    <p1510:client id="{60DF10EC-52F0-5A03-9282-9A6D9F2B0812}" v="103" dt="2022-03-16T01:01:50.526"/>
    <p1510:client id="{6CBA38E5-AE98-226C-EAAD-95A3E9B90AB7}" v="103" dt="2022-04-21T00:55:12.717"/>
    <p1510:client id="{7CB8B92D-294E-3143-C2B8-D9C6554042B1}" v="827" dt="2022-03-16T00:21:51.793"/>
    <p1510:client id="{838FCDBB-DACC-5B91-7C7C-68C8F9D05436}" v="41" dt="2022-04-23T00:46:37.518"/>
    <p1510:client id="{A32E9F90-B22B-44C5-8BEB-0ADBAD440C20}" v="33" dt="2022-03-16T16:51:15.322"/>
    <p1510:client id="{CF3599DF-6D63-1892-9117-13D56FED3E89}" v="7" dt="2022-03-24T00:32:06.031"/>
    <p1510:client id="{D089F3D5-1C68-37B2-6C34-D62F22EDE749}" v="26" dt="2022-03-16T10:58:26.304"/>
    <p1510:client id="{FB93767E-D741-4B24-A1B5-B9E5D9C21ED0}" v="157" dt="2022-03-16T21:55:58.037"/>
  </p1510:revLst>
</p1510:revInfo>
</file>

<file path=ppt/tableStyles.xml><?xml version="1.0" encoding="utf-8"?>
<a:tblStyleLst xmlns:a="http://schemas.openxmlformats.org/drawingml/2006/main" def="{F803A380-0605-4BBF-863F-BD299E2BAFFB}">
  <a:tblStyle styleId="{F803A380-0605-4BBF-863F-BD299E2BAF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viewProps" Target="viewProps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O GOMES DE SOUZA LUIZ ." userId="S::roberto.luiz@bandtec.com.br::de2d7822-99f7-4f4b-9806-cd9448da6143" providerId="AD" clId="Web-{A32E9F90-B22B-44C5-8BEB-0ADBAD440C20}"/>
    <pc:docChg chg="addSld modSld">
      <pc:chgData name="ROBERTO GOMES DE SOUZA LUIZ ." userId="S::roberto.luiz@bandtec.com.br::de2d7822-99f7-4f4b-9806-cd9448da6143" providerId="AD" clId="Web-{A32E9F90-B22B-44C5-8BEB-0ADBAD440C20}" dt="2022-03-16T16:51:15.322" v="29" actId="1076"/>
      <pc:docMkLst>
        <pc:docMk/>
      </pc:docMkLst>
      <pc:sldChg chg="addSp delSp modSp">
        <pc:chgData name="ROBERTO GOMES DE SOUZA LUIZ ." userId="S::roberto.luiz@bandtec.com.br::de2d7822-99f7-4f4b-9806-cd9448da6143" providerId="AD" clId="Web-{A32E9F90-B22B-44C5-8BEB-0ADBAD440C20}" dt="2022-03-16T16:50:36.712" v="14" actId="1076"/>
        <pc:sldMkLst>
          <pc:docMk/>
          <pc:sldMk cId="1051882799" sldId="320"/>
        </pc:sldMkLst>
        <pc:picChg chg="add del mod">
          <ac:chgData name="ROBERTO GOMES DE SOUZA LUIZ ." userId="S::roberto.luiz@bandtec.com.br::de2d7822-99f7-4f4b-9806-cd9448da6143" providerId="AD" clId="Web-{A32E9F90-B22B-44C5-8BEB-0ADBAD440C20}" dt="2022-03-16T16:50:17.602" v="8"/>
          <ac:picMkLst>
            <pc:docMk/>
            <pc:sldMk cId="1051882799" sldId="320"/>
            <ac:picMk id="2" creationId="{BC7C9FAD-D7F5-49F4-9841-6EA3901D2AB5}"/>
          </ac:picMkLst>
        </pc:picChg>
        <pc:picChg chg="add mod">
          <ac:chgData name="ROBERTO GOMES DE SOUZA LUIZ ." userId="S::roberto.luiz@bandtec.com.br::de2d7822-99f7-4f4b-9806-cd9448da6143" providerId="AD" clId="Web-{A32E9F90-B22B-44C5-8BEB-0ADBAD440C20}" dt="2022-03-16T16:50:36.712" v="14" actId="1076"/>
          <ac:picMkLst>
            <pc:docMk/>
            <pc:sldMk cId="1051882799" sldId="320"/>
            <ac:picMk id="3" creationId="{521A06ED-E3D6-4C00-AF4A-EC65C630EE8B}"/>
          </ac:picMkLst>
        </pc:picChg>
      </pc:sldChg>
      <pc:sldChg chg="addSp delSp modSp add replId">
        <pc:chgData name="ROBERTO GOMES DE SOUZA LUIZ ." userId="S::roberto.luiz@bandtec.com.br::de2d7822-99f7-4f4b-9806-cd9448da6143" providerId="AD" clId="Web-{A32E9F90-B22B-44C5-8BEB-0ADBAD440C20}" dt="2022-03-16T16:51:15.322" v="29" actId="1076"/>
        <pc:sldMkLst>
          <pc:docMk/>
          <pc:sldMk cId="16621469" sldId="345"/>
        </pc:sldMkLst>
        <pc:picChg chg="add mod">
          <ac:chgData name="ROBERTO GOMES DE SOUZA LUIZ ." userId="S::roberto.luiz@bandtec.com.br::de2d7822-99f7-4f4b-9806-cd9448da6143" providerId="AD" clId="Web-{A32E9F90-B22B-44C5-8BEB-0ADBAD440C20}" dt="2022-03-16T16:51:15.322" v="29" actId="1076"/>
          <ac:picMkLst>
            <pc:docMk/>
            <pc:sldMk cId="16621469" sldId="345"/>
            <ac:picMk id="2" creationId="{3BB571D6-E414-405C-AD9C-D39B62B291DF}"/>
          </ac:picMkLst>
        </pc:picChg>
        <pc:picChg chg="del">
          <ac:chgData name="ROBERTO GOMES DE SOUZA LUIZ ." userId="S::roberto.luiz@bandtec.com.br::de2d7822-99f7-4f4b-9806-cd9448da6143" providerId="AD" clId="Web-{A32E9F90-B22B-44C5-8BEB-0ADBAD440C20}" dt="2022-03-16T16:50:45.743" v="16"/>
          <ac:picMkLst>
            <pc:docMk/>
            <pc:sldMk cId="16621469" sldId="345"/>
            <ac:picMk id="3" creationId="{521A06ED-E3D6-4C00-AF4A-EC65C630EE8B}"/>
          </ac:picMkLst>
        </pc:picChg>
      </pc:sldChg>
    </pc:docChg>
  </pc:docChgLst>
  <pc:docChgLst>
    <pc:chgData name="LEONARDO VICTOR DO PRADO SILVA ." userId="S::leonardo.psilva@bandtec.com.br::a0bd1399-edeb-41c3-bff4-854f60fbc349" providerId="AD" clId="Web-{6CBA38E5-AE98-226C-EAAD-95A3E9B90AB7}"/>
    <pc:docChg chg="addSld delSld modSld sldOrd">
      <pc:chgData name="LEONARDO VICTOR DO PRADO SILVA ." userId="S::leonardo.psilva@bandtec.com.br::a0bd1399-edeb-41c3-bff4-854f60fbc349" providerId="AD" clId="Web-{6CBA38E5-AE98-226C-EAAD-95A3E9B90AB7}" dt="2022-04-21T00:55:12.717" v="73"/>
      <pc:docMkLst>
        <pc:docMk/>
      </pc:docMkLst>
      <pc:sldChg chg="del">
        <pc:chgData name="LEONARDO VICTOR DO PRADO SILVA ." userId="S::leonardo.psilva@bandtec.com.br::a0bd1399-edeb-41c3-bff4-854f60fbc349" providerId="AD" clId="Web-{6CBA38E5-AE98-226C-EAAD-95A3E9B90AB7}" dt="2022-04-21T00:39:10.747" v="8"/>
        <pc:sldMkLst>
          <pc:docMk/>
          <pc:sldMk cId="3211362897" sldId="324"/>
        </pc:sldMkLst>
      </pc:sldChg>
      <pc:sldChg chg="del">
        <pc:chgData name="LEONARDO VICTOR DO PRADO SILVA ." userId="S::leonardo.psilva@bandtec.com.br::a0bd1399-edeb-41c3-bff4-854f60fbc349" providerId="AD" clId="Web-{6CBA38E5-AE98-226C-EAAD-95A3E9B90AB7}" dt="2022-04-21T00:39:08.466" v="7"/>
        <pc:sldMkLst>
          <pc:docMk/>
          <pc:sldMk cId="1884245859" sldId="325"/>
        </pc:sldMkLst>
      </pc:sldChg>
      <pc:sldChg chg="del">
        <pc:chgData name="LEONARDO VICTOR DO PRADO SILVA ." userId="S::leonardo.psilva@bandtec.com.br::a0bd1399-edeb-41c3-bff4-854f60fbc349" providerId="AD" clId="Web-{6CBA38E5-AE98-226C-EAAD-95A3E9B90AB7}" dt="2022-04-21T00:38:51.918" v="4"/>
        <pc:sldMkLst>
          <pc:docMk/>
          <pc:sldMk cId="3598311934" sldId="328"/>
        </pc:sldMkLst>
      </pc:sldChg>
      <pc:sldChg chg="del">
        <pc:chgData name="LEONARDO VICTOR DO PRADO SILVA ." userId="S::leonardo.psilva@bandtec.com.br::a0bd1399-edeb-41c3-bff4-854f60fbc349" providerId="AD" clId="Web-{6CBA38E5-AE98-226C-EAAD-95A3E9B90AB7}" dt="2022-04-21T00:38:59.028" v="5"/>
        <pc:sldMkLst>
          <pc:docMk/>
          <pc:sldMk cId="1801835835" sldId="330"/>
        </pc:sldMkLst>
      </pc:sldChg>
      <pc:sldChg chg="del">
        <pc:chgData name="LEONARDO VICTOR DO PRADO SILVA ." userId="S::leonardo.psilva@bandtec.com.br::a0bd1399-edeb-41c3-bff4-854f60fbc349" providerId="AD" clId="Web-{6CBA38E5-AE98-226C-EAAD-95A3E9B90AB7}" dt="2022-04-21T00:40:41.624" v="29"/>
        <pc:sldMkLst>
          <pc:docMk/>
          <pc:sldMk cId="2010895965" sldId="335"/>
        </pc:sldMkLst>
      </pc:sldChg>
      <pc:sldChg chg="del ord">
        <pc:chgData name="LEONARDO VICTOR DO PRADO SILVA ." userId="S::leonardo.psilva@bandtec.com.br::a0bd1399-edeb-41c3-bff4-854f60fbc349" providerId="AD" clId="Web-{6CBA38E5-AE98-226C-EAAD-95A3E9B90AB7}" dt="2022-04-21T00:38:29.606" v="2"/>
        <pc:sldMkLst>
          <pc:docMk/>
          <pc:sldMk cId="3019382553" sldId="337"/>
        </pc:sldMkLst>
      </pc:sldChg>
      <pc:sldChg chg="del">
        <pc:chgData name="LEONARDO VICTOR DO PRADO SILVA ." userId="S::leonardo.psilva@bandtec.com.br::a0bd1399-edeb-41c3-bff4-854f60fbc349" providerId="AD" clId="Web-{6CBA38E5-AE98-226C-EAAD-95A3E9B90AB7}" dt="2022-04-21T00:38:47.450" v="3"/>
        <pc:sldMkLst>
          <pc:docMk/>
          <pc:sldMk cId="597963688" sldId="338"/>
        </pc:sldMkLst>
      </pc:sldChg>
      <pc:sldChg chg="del">
        <pc:chgData name="LEONARDO VICTOR DO PRADO SILVA ." userId="S::leonardo.psilva@bandtec.com.br::a0bd1399-edeb-41c3-bff4-854f60fbc349" providerId="AD" clId="Web-{6CBA38E5-AE98-226C-EAAD-95A3E9B90AB7}" dt="2022-04-21T00:39:23.653" v="9"/>
        <pc:sldMkLst>
          <pc:docMk/>
          <pc:sldMk cId="1283663110" sldId="340"/>
        </pc:sldMkLst>
      </pc:sldChg>
      <pc:sldChg chg="del">
        <pc:chgData name="LEONARDO VICTOR DO PRADO SILVA ." userId="S::leonardo.psilva@bandtec.com.br::a0bd1399-edeb-41c3-bff4-854f60fbc349" providerId="AD" clId="Web-{6CBA38E5-AE98-226C-EAAD-95A3E9B90AB7}" dt="2022-04-21T00:39:25.544" v="10"/>
        <pc:sldMkLst>
          <pc:docMk/>
          <pc:sldMk cId="965168121" sldId="341"/>
        </pc:sldMkLst>
      </pc:sldChg>
      <pc:sldChg chg="del">
        <pc:chgData name="LEONARDO VICTOR DO PRADO SILVA ." userId="S::leonardo.psilva@bandtec.com.br::a0bd1399-edeb-41c3-bff4-854f60fbc349" providerId="AD" clId="Web-{6CBA38E5-AE98-226C-EAAD-95A3E9B90AB7}" dt="2022-04-21T00:38:59.856" v="6"/>
        <pc:sldMkLst>
          <pc:docMk/>
          <pc:sldMk cId="1017497476" sldId="344"/>
        </pc:sldMkLst>
      </pc:sldChg>
      <pc:sldChg chg="addSp delSp modSp add replId">
        <pc:chgData name="LEONARDO VICTOR DO PRADO SILVA ." userId="S::leonardo.psilva@bandtec.com.br::a0bd1399-edeb-41c3-bff4-854f60fbc349" providerId="AD" clId="Web-{6CBA38E5-AE98-226C-EAAD-95A3E9B90AB7}" dt="2022-04-21T00:55:12.717" v="73"/>
        <pc:sldMkLst>
          <pc:docMk/>
          <pc:sldMk cId="1061034596" sldId="347"/>
        </pc:sldMkLst>
        <pc:spChg chg="mod">
          <ac:chgData name="LEONARDO VICTOR DO PRADO SILVA ." userId="S::leonardo.psilva@bandtec.com.br::a0bd1399-edeb-41c3-bff4-854f60fbc349" providerId="AD" clId="Web-{6CBA38E5-AE98-226C-EAAD-95A3E9B90AB7}" dt="2022-04-21T00:40:23.358" v="28" actId="20577"/>
          <ac:spMkLst>
            <pc:docMk/>
            <pc:sldMk cId="1061034596" sldId="347"/>
            <ac:spMk id="2" creationId="{BB609A22-43E1-453C-B465-CE658212DF6E}"/>
          </ac:spMkLst>
        </pc:spChg>
        <pc:spChg chg="mod">
          <ac:chgData name="LEONARDO VICTOR DO PRADO SILVA ." userId="S::leonardo.psilva@bandtec.com.br::a0bd1399-edeb-41c3-bff4-854f60fbc349" providerId="AD" clId="Web-{6CBA38E5-AE98-226C-EAAD-95A3E9B90AB7}" dt="2022-04-21T00:40:12.951" v="16" actId="20577"/>
          <ac:spMkLst>
            <pc:docMk/>
            <pc:sldMk cId="1061034596" sldId="347"/>
            <ac:spMk id="267" creationId="{00000000-0000-0000-0000-000000000000}"/>
          </ac:spMkLst>
        </pc:spChg>
        <pc:picChg chg="add del mod">
          <ac:chgData name="LEONARDO VICTOR DO PRADO SILVA ." userId="S::leonardo.psilva@bandtec.com.br::a0bd1399-edeb-41c3-bff4-854f60fbc349" providerId="AD" clId="Web-{6CBA38E5-AE98-226C-EAAD-95A3E9B90AB7}" dt="2022-04-21T00:55:12.717" v="73"/>
          <ac:picMkLst>
            <pc:docMk/>
            <pc:sldMk cId="1061034596" sldId="347"/>
            <ac:picMk id="3" creationId="{71EE8F3F-6D5E-403C-8274-99DF97AE0F32}"/>
          </ac:picMkLst>
        </pc:picChg>
        <pc:picChg chg="add del mod">
          <ac:chgData name="LEONARDO VICTOR DO PRADO SILVA ." userId="S::leonardo.psilva@bandtec.com.br::a0bd1399-edeb-41c3-bff4-854f60fbc349" providerId="AD" clId="Web-{6CBA38E5-AE98-226C-EAAD-95A3E9B90AB7}" dt="2022-04-21T00:55:10.952" v="71"/>
          <ac:picMkLst>
            <pc:docMk/>
            <pc:sldMk cId="1061034596" sldId="347"/>
            <ac:picMk id="4" creationId="{29AA0298-EE34-EDCF-3E29-CBE3373B3821}"/>
          </ac:picMkLst>
        </pc:picChg>
        <pc:picChg chg="add del mod">
          <ac:chgData name="LEONARDO VICTOR DO PRADO SILVA ." userId="S::leonardo.psilva@bandtec.com.br::a0bd1399-edeb-41c3-bff4-854f60fbc349" providerId="AD" clId="Web-{6CBA38E5-AE98-226C-EAAD-95A3E9B90AB7}" dt="2022-04-21T00:55:09.186" v="69"/>
          <ac:picMkLst>
            <pc:docMk/>
            <pc:sldMk cId="1061034596" sldId="347"/>
            <ac:picMk id="5" creationId="{A2F58ECA-310B-293C-6BAD-2D9DF0501624}"/>
          </ac:picMkLst>
        </pc:picChg>
        <pc:picChg chg="add del mod">
          <ac:chgData name="LEONARDO VICTOR DO PRADO SILVA ." userId="S::leonardo.psilva@bandtec.com.br::a0bd1399-edeb-41c3-bff4-854f60fbc349" providerId="AD" clId="Web-{6CBA38E5-AE98-226C-EAAD-95A3E9B90AB7}" dt="2022-04-21T00:55:07.358" v="67"/>
          <ac:picMkLst>
            <pc:docMk/>
            <pc:sldMk cId="1061034596" sldId="347"/>
            <ac:picMk id="6" creationId="{2D819852-2C54-2AEA-456D-A5FE7CE64F47}"/>
          </ac:picMkLst>
        </pc:picChg>
      </pc:sldChg>
      <pc:sldChg chg="addSp delSp modSp add del replId">
        <pc:chgData name="LEONARDO VICTOR DO PRADO SILVA ." userId="S::leonardo.psilva@bandtec.com.br::a0bd1399-edeb-41c3-bff4-854f60fbc349" providerId="AD" clId="Web-{6CBA38E5-AE98-226C-EAAD-95A3E9B90AB7}" dt="2022-04-21T00:55:04.702" v="64"/>
        <pc:sldMkLst>
          <pc:docMk/>
          <pc:sldMk cId="1286446504" sldId="348"/>
        </pc:sldMkLst>
        <pc:spChg chg="mod">
          <ac:chgData name="LEONARDO VICTOR DO PRADO SILVA ." userId="S::leonardo.psilva@bandtec.com.br::a0bd1399-edeb-41c3-bff4-854f60fbc349" providerId="AD" clId="Web-{6CBA38E5-AE98-226C-EAAD-95A3E9B90AB7}" dt="2022-04-21T00:50:05.666" v="48" actId="14100"/>
          <ac:spMkLst>
            <pc:docMk/>
            <pc:sldMk cId="1286446504" sldId="348"/>
            <ac:spMk id="2" creationId="{BB609A22-43E1-453C-B465-CE658212DF6E}"/>
          </ac:spMkLst>
        </pc:spChg>
        <pc:spChg chg="mod">
          <ac:chgData name="LEONARDO VICTOR DO PRADO SILVA ." userId="S::leonardo.psilva@bandtec.com.br::a0bd1399-edeb-41c3-bff4-854f60fbc349" providerId="AD" clId="Web-{6CBA38E5-AE98-226C-EAAD-95A3E9B90AB7}" dt="2022-04-21T00:55:02.952" v="62" actId="20577"/>
          <ac:spMkLst>
            <pc:docMk/>
            <pc:sldMk cId="1286446504" sldId="348"/>
            <ac:spMk id="267" creationId="{00000000-0000-0000-0000-000000000000}"/>
          </ac:spMkLst>
        </pc:spChg>
        <pc:picChg chg="add del mod">
          <ac:chgData name="LEONARDO VICTOR DO PRADO SILVA ." userId="S::leonardo.psilva@bandtec.com.br::a0bd1399-edeb-41c3-bff4-854f60fbc349" providerId="AD" clId="Web-{6CBA38E5-AE98-226C-EAAD-95A3E9B90AB7}" dt="2022-04-21T00:55:02.108" v="61"/>
          <ac:picMkLst>
            <pc:docMk/>
            <pc:sldMk cId="1286446504" sldId="348"/>
            <ac:picMk id="3" creationId="{3FA31774-892E-BFBD-CB5E-C394FD5176D6}"/>
          </ac:picMkLst>
        </pc:picChg>
        <pc:picChg chg="add del mod">
          <ac:chgData name="LEONARDO VICTOR DO PRADO SILVA ." userId="S::leonardo.psilva@bandtec.com.br::a0bd1399-edeb-41c3-bff4-854f60fbc349" providerId="AD" clId="Web-{6CBA38E5-AE98-226C-EAAD-95A3E9B90AB7}" dt="2022-04-21T00:55:00.217" v="59"/>
          <ac:picMkLst>
            <pc:docMk/>
            <pc:sldMk cId="1286446504" sldId="348"/>
            <ac:picMk id="4" creationId="{B108F31A-425B-8A88-5C36-207E9C8F95B2}"/>
          </ac:picMkLst>
        </pc:picChg>
        <pc:picChg chg="add del mod">
          <ac:chgData name="LEONARDO VICTOR DO PRADO SILVA ." userId="S::leonardo.psilva@bandtec.com.br::a0bd1399-edeb-41c3-bff4-854f60fbc349" providerId="AD" clId="Web-{6CBA38E5-AE98-226C-EAAD-95A3E9B90AB7}" dt="2022-04-21T00:54:59.342" v="58"/>
          <ac:picMkLst>
            <pc:docMk/>
            <pc:sldMk cId="1286446504" sldId="348"/>
            <ac:picMk id="5" creationId="{70AD8C18-B3A2-77C6-3F73-B20E89A75234}"/>
          </ac:picMkLst>
        </pc:picChg>
        <pc:picChg chg="add del">
          <ac:chgData name="LEONARDO VICTOR DO PRADO SILVA ." userId="S::leonardo.psilva@bandtec.com.br::a0bd1399-edeb-41c3-bff4-854f60fbc349" providerId="AD" clId="Web-{6CBA38E5-AE98-226C-EAAD-95A3E9B90AB7}" dt="2022-04-21T00:55:03.842" v="63"/>
          <ac:picMkLst>
            <pc:docMk/>
            <pc:sldMk cId="1286446504" sldId="348"/>
            <ac:picMk id="6" creationId="{2D819852-2C54-2AEA-456D-A5FE7CE64F47}"/>
          </ac:picMkLst>
        </pc:picChg>
        <pc:picChg chg="add del mod">
          <ac:chgData name="LEONARDO VICTOR DO PRADO SILVA ." userId="S::leonardo.psilva@bandtec.com.br::a0bd1399-edeb-41c3-bff4-854f60fbc349" providerId="AD" clId="Web-{6CBA38E5-AE98-226C-EAAD-95A3E9B90AB7}" dt="2022-04-21T00:54:56.373" v="55"/>
          <ac:picMkLst>
            <pc:docMk/>
            <pc:sldMk cId="1286446504" sldId="348"/>
            <ac:picMk id="7" creationId="{37885B6F-A574-9954-7E0B-B880D569A775}"/>
          </ac:picMkLst>
        </pc:picChg>
      </pc:sldChg>
      <pc:sldChg chg="new add del">
        <pc:chgData name="LEONARDO VICTOR DO PRADO SILVA ." userId="S::leonardo.psilva@bandtec.com.br::a0bd1399-edeb-41c3-bff4-854f60fbc349" providerId="AD" clId="Web-{6CBA38E5-AE98-226C-EAAD-95A3E9B90AB7}" dt="2022-04-21T00:55:06.467" v="66"/>
        <pc:sldMkLst>
          <pc:docMk/>
          <pc:sldMk cId="1784576004" sldId="348"/>
        </pc:sldMkLst>
      </pc:sldChg>
    </pc:docChg>
  </pc:docChgLst>
  <pc:docChgLst>
    <pc:chgData name="ROBERTO GOMES DE SOUZA LUIZ ." userId="S::roberto.luiz@bandtec.com.br::de2d7822-99f7-4f4b-9806-cd9448da6143" providerId="AD" clId="Web-{FB93767E-D741-4B24-A1B5-B9E5D9C21ED0}"/>
    <pc:docChg chg="addSld modSld">
      <pc:chgData name="ROBERTO GOMES DE SOUZA LUIZ ." userId="S::roberto.luiz@bandtec.com.br::de2d7822-99f7-4f4b-9806-cd9448da6143" providerId="AD" clId="Web-{FB93767E-D741-4B24-A1B5-B9E5D9C21ED0}" dt="2022-03-16T21:55:58.037" v="125"/>
      <pc:docMkLst>
        <pc:docMk/>
      </pc:docMkLst>
      <pc:sldChg chg="addSp delSp modSp">
        <pc:chgData name="ROBERTO GOMES DE SOUZA LUIZ ." userId="S::roberto.luiz@bandtec.com.br::de2d7822-99f7-4f4b-9806-cd9448da6143" providerId="AD" clId="Web-{FB93767E-D741-4B24-A1B5-B9E5D9C21ED0}" dt="2022-03-16T21:16:28.130" v="85"/>
        <pc:sldMkLst>
          <pc:docMk/>
          <pc:sldMk cId="0" sldId="275"/>
        </pc:sldMkLst>
        <pc:spChg chg="add del">
          <ac:chgData name="ROBERTO GOMES DE SOUZA LUIZ ." userId="S::roberto.luiz@bandtec.com.br::de2d7822-99f7-4f4b-9806-cd9448da6143" providerId="AD" clId="Web-{FB93767E-D741-4B24-A1B5-B9E5D9C21ED0}" dt="2022-03-16T21:15:39.019" v="71"/>
          <ac:spMkLst>
            <pc:docMk/>
            <pc:sldMk cId="0" sldId="275"/>
            <ac:spMk id="2" creationId="{8467AF28-4F2E-4B27-B030-BD535C6E6600}"/>
          </ac:spMkLst>
        </pc:spChg>
        <pc:spChg chg="add del">
          <ac:chgData name="ROBERTO GOMES DE SOUZA LUIZ ." userId="S::roberto.luiz@bandtec.com.br::de2d7822-99f7-4f4b-9806-cd9448da6143" providerId="AD" clId="Web-{FB93767E-D741-4B24-A1B5-B9E5D9C21ED0}" dt="2022-03-16T21:15:30.690" v="70"/>
          <ac:spMkLst>
            <pc:docMk/>
            <pc:sldMk cId="0" sldId="275"/>
            <ac:spMk id="3" creationId="{28455CD0-8CB7-45E5-9DD1-A3416B0BD8C4}"/>
          </ac:spMkLst>
        </pc:spChg>
        <pc:spChg chg="add del">
          <ac:chgData name="ROBERTO GOMES DE SOUZA LUIZ ." userId="S::roberto.luiz@bandtec.com.br::de2d7822-99f7-4f4b-9806-cd9448da6143" providerId="AD" clId="Web-{FB93767E-D741-4B24-A1B5-B9E5D9C21ED0}" dt="2022-03-16T21:15:51.160" v="73"/>
          <ac:spMkLst>
            <pc:docMk/>
            <pc:sldMk cId="0" sldId="275"/>
            <ac:spMk id="4" creationId="{4C380681-34AC-4771-9691-4EA4C41D3F58}"/>
          </ac:spMkLst>
        </pc:spChg>
        <pc:spChg chg="add del">
          <ac:chgData name="ROBERTO GOMES DE SOUZA LUIZ ." userId="S::roberto.luiz@bandtec.com.br::de2d7822-99f7-4f4b-9806-cd9448da6143" providerId="AD" clId="Web-{FB93767E-D741-4B24-A1B5-B9E5D9C21ED0}" dt="2022-03-16T21:16:03.676" v="75"/>
          <ac:spMkLst>
            <pc:docMk/>
            <pc:sldMk cId="0" sldId="275"/>
            <ac:spMk id="5" creationId="{B3A0100E-C2B0-43FF-96D0-74E248B9D4A0}"/>
          </ac:spMkLst>
        </pc:spChg>
        <pc:spChg chg="mod">
          <ac:chgData name="ROBERTO GOMES DE SOUZA LUIZ ." userId="S::roberto.luiz@bandtec.com.br::de2d7822-99f7-4f4b-9806-cd9448da6143" providerId="AD" clId="Web-{FB93767E-D741-4B24-A1B5-B9E5D9C21ED0}" dt="2022-03-16T21:16:28.083" v="84"/>
          <ac:spMkLst>
            <pc:docMk/>
            <pc:sldMk cId="0" sldId="275"/>
            <ac:spMk id="35" creationId="{9ADA7253-F0C5-4799-A33B-D2920DE5C21C}"/>
          </ac:spMkLst>
        </pc:spChg>
        <pc:spChg chg="mod">
          <ac:chgData name="ROBERTO GOMES DE SOUZA LUIZ ." userId="S::roberto.luiz@bandtec.com.br::de2d7822-99f7-4f4b-9806-cd9448da6143" providerId="AD" clId="Web-{FB93767E-D741-4B24-A1B5-B9E5D9C21ED0}" dt="2022-03-16T21:16:28.130" v="85"/>
          <ac:spMkLst>
            <pc:docMk/>
            <pc:sldMk cId="0" sldId="275"/>
            <ac:spMk id="36" creationId="{1E7046F6-ACA4-4E86-ACA4-95A32CCBA2EB}"/>
          </ac:spMkLst>
        </pc:spChg>
        <pc:graphicFrameChg chg="mod modGraphic">
          <ac:chgData name="ROBERTO GOMES DE SOUZA LUIZ ." userId="S::roberto.luiz@bandtec.com.br::de2d7822-99f7-4f4b-9806-cd9448da6143" providerId="AD" clId="Web-{FB93767E-D741-4B24-A1B5-B9E5D9C21ED0}" dt="2022-03-16T21:16:20.489" v="83"/>
          <ac:graphicFrameMkLst>
            <pc:docMk/>
            <pc:sldMk cId="0" sldId="275"/>
            <ac:graphicFrameMk id="449" creationId="{00000000-0000-0000-0000-000000000000}"/>
          </ac:graphicFrameMkLst>
        </pc:graphicFrameChg>
      </pc:sldChg>
      <pc:sldChg chg="delSp">
        <pc:chgData name="ROBERTO GOMES DE SOUZA LUIZ ." userId="S::roberto.luiz@bandtec.com.br::de2d7822-99f7-4f4b-9806-cd9448da6143" providerId="AD" clId="Web-{FB93767E-D741-4B24-A1B5-B9E5D9C21ED0}" dt="2022-03-16T21:55:58.037" v="125"/>
        <pc:sldMkLst>
          <pc:docMk/>
          <pc:sldMk cId="3019382553" sldId="337"/>
        </pc:sldMkLst>
        <pc:spChg chg="del">
          <ac:chgData name="ROBERTO GOMES DE SOUZA LUIZ ." userId="S::roberto.luiz@bandtec.com.br::de2d7822-99f7-4f4b-9806-cd9448da6143" providerId="AD" clId="Web-{FB93767E-D741-4B24-A1B5-B9E5D9C21ED0}" dt="2022-03-16T21:55:58.037" v="125"/>
          <ac:spMkLst>
            <pc:docMk/>
            <pc:sldMk cId="3019382553" sldId="337"/>
            <ac:spMk id="8" creationId="{D0244F21-1C12-4C11-AA27-605C6DB8825F}"/>
          </ac:spMkLst>
        </pc:spChg>
      </pc:sldChg>
      <pc:sldChg chg="addSp delSp modSp">
        <pc:chgData name="ROBERTO GOMES DE SOUZA LUIZ ." userId="S::roberto.luiz@bandtec.com.br::de2d7822-99f7-4f4b-9806-cd9448da6143" providerId="AD" clId="Web-{FB93767E-D741-4B24-A1B5-B9E5D9C21ED0}" dt="2022-03-16T21:13:57.860" v="67" actId="1076"/>
        <pc:sldMkLst>
          <pc:docMk/>
          <pc:sldMk cId="597963688" sldId="338"/>
        </pc:sldMkLst>
        <pc:spChg chg="add del mod ord">
          <ac:chgData name="ROBERTO GOMES DE SOUZA LUIZ ." userId="S::roberto.luiz@bandtec.com.br::de2d7822-99f7-4f4b-9806-cd9448da6143" providerId="AD" clId="Web-{FB93767E-D741-4B24-A1B5-B9E5D9C21ED0}" dt="2022-03-16T21:07:09.302" v="14"/>
          <ac:spMkLst>
            <pc:docMk/>
            <pc:sldMk cId="597963688" sldId="338"/>
            <ac:spMk id="4" creationId="{F09ACCFA-91ED-464F-B491-FEB063D63E35}"/>
          </ac:spMkLst>
        </pc:spChg>
        <pc:spChg chg="add del mod">
          <ac:chgData name="ROBERTO GOMES DE SOUZA LUIZ ." userId="S::roberto.luiz@bandtec.com.br::de2d7822-99f7-4f4b-9806-cd9448da6143" providerId="AD" clId="Web-{FB93767E-D741-4B24-A1B5-B9E5D9C21ED0}" dt="2022-03-16T21:06:24.051" v="10"/>
          <ac:spMkLst>
            <pc:docMk/>
            <pc:sldMk cId="597963688" sldId="338"/>
            <ac:spMk id="5" creationId="{E8BA3B35-3206-426E-BC94-D2CBF92B6355}"/>
          </ac:spMkLst>
        </pc:spChg>
        <pc:spChg chg="del mod">
          <ac:chgData name="ROBERTO GOMES DE SOUZA LUIZ ." userId="S::roberto.luiz@bandtec.com.br::de2d7822-99f7-4f4b-9806-cd9448da6143" providerId="AD" clId="Web-{FB93767E-D741-4B24-A1B5-B9E5D9C21ED0}" dt="2022-03-16T21:03:58.109" v="1"/>
          <ac:spMkLst>
            <pc:docMk/>
            <pc:sldMk cId="597963688" sldId="338"/>
            <ac:spMk id="7" creationId="{7ACECD63-4278-4959-A782-A390B148B68D}"/>
          </ac:spMkLst>
        </pc:spChg>
        <pc:spChg chg="add mod">
          <ac:chgData name="ROBERTO GOMES DE SOUZA LUIZ ." userId="S::roberto.luiz@bandtec.com.br::de2d7822-99f7-4f4b-9806-cd9448da6143" providerId="AD" clId="Web-{FB93767E-D741-4B24-A1B5-B9E5D9C21ED0}" dt="2022-03-16T21:12:54.999" v="60" actId="14100"/>
          <ac:spMkLst>
            <pc:docMk/>
            <pc:sldMk cId="597963688" sldId="338"/>
            <ac:spMk id="9" creationId="{8DEFC0DE-5C0A-4E95-AFB0-985455F15556}"/>
          </ac:spMkLst>
        </pc:spChg>
        <pc:spChg chg="add mod">
          <ac:chgData name="ROBERTO GOMES DE SOUZA LUIZ ." userId="S::roberto.luiz@bandtec.com.br::de2d7822-99f7-4f4b-9806-cd9448da6143" providerId="AD" clId="Web-{FB93767E-D741-4B24-A1B5-B9E5D9C21ED0}" dt="2022-03-16T21:13:57.860" v="67" actId="1076"/>
          <ac:spMkLst>
            <pc:docMk/>
            <pc:sldMk cId="597963688" sldId="338"/>
            <ac:spMk id="13" creationId="{331305C5-D9DD-4B42-B5DC-5B3C7448E2EE}"/>
          </ac:spMkLst>
        </pc:spChg>
        <pc:picChg chg="mod">
          <ac:chgData name="ROBERTO GOMES DE SOUZA LUIZ ." userId="S::roberto.luiz@bandtec.com.br::de2d7822-99f7-4f4b-9806-cd9448da6143" providerId="AD" clId="Web-{FB93767E-D741-4B24-A1B5-B9E5D9C21ED0}" dt="2022-03-16T21:12:34.686" v="55" actId="1076"/>
          <ac:picMkLst>
            <pc:docMk/>
            <pc:sldMk cId="597963688" sldId="338"/>
            <ac:picMk id="3" creationId="{709649FB-B911-4E4E-ACF8-7A273E7F45ED}"/>
          </ac:picMkLst>
        </pc:picChg>
        <pc:picChg chg="add mod">
          <ac:chgData name="ROBERTO GOMES DE SOUZA LUIZ ." userId="S::roberto.luiz@bandtec.com.br::de2d7822-99f7-4f4b-9806-cd9448da6143" providerId="AD" clId="Web-{FB93767E-D741-4B24-A1B5-B9E5D9C21ED0}" dt="2022-03-16T21:10:11.213" v="26" actId="1076"/>
          <ac:picMkLst>
            <pc:docMk/>
            <pc:sldMk cId="597963688" sldId="338"/>
            <ac:picMk id="6" creationId="{0E041A2C-2F57-4D0C-9DA5-6EC89572A540}"/>
          </ac:picMkLst>
        </pc:picChg>
        <pc:picChg chg="add mod">
          <ac:chgData name="ROBERTO GOMES DE SOUZA LUIZ ." userId="S::roberto.luiz@bandtec.com.br::de2d7822-99f7-4f4b-9806-cd9448da6143" providerId="AD" clId="Web-{FB93767E-D741-4B24-A1B5-B9E5D9C21ED0}" dt="2022-03-16T21:11:26.106" v="41" actId="1076"/>
          <ac:picMkLst>
            <pc:docMk/>
            <pc:sldMk cId="597963688" sldId="338"/>
            <ac:picMk id="8" creationId="{4C3EF498-0020-4758-809B-E1B0A565E7AB}"/>
          </ac:picMkLst>
        </pc:picChg>
        <pc:picChg chg="del">
          <ac:chgData name="ROBERTO GOMES DE SOUZA LUIZ ." userId="S::roberto.luiz@bandtec.com.br::de2d7822-99f7-4f4b-9806-cd9448da6143" providerId="AD" clId="Web-{FB93767E-D741-4B24-A1B5-B9E5D9C21ED0}" dt="2022-03-16T21:09:50.009" v="20"/>
          <ac:picMkLst>
            <pc:docMk/>
            <pc:sldMk cId="597963688" sldId="338"/>
            <ac:picMk id="10" creationId="{CE887DB2-88AB-4E51-8E07-7BABB3AA424F}"/>
          </ac:picMkLst>
        </pc:picChg>
        <pc:picChg chg="del">
          <ac:chgData name="ROBERTO GOMES DE SOUZA LUIZ ." userId="S::roberto.luiz@bandtec.com.br::de2d7822-99f7-4f4b-9806-cd9448da6143" providerId="AD" clId="Web-{FB93767E-D741-4B24-A1B5-B9E5D9C21ED0}" dt="2022-03-16T21:09:03.305" v="15"/>
          <ac:picMkLst>
            <pc:docMk/>
            <pc:sldMk cId="597963688" sldId="338"/>
            <ac:picMk id="11" creationId="{B36FE766-4759-4628-B49D-D1D060FD3CBE}"/>
          </ac:picMkLst>
        </pc:picChg>
      </pc:sldChg>
      <pc:sldChg chg="delSp modSp add replId">
        <pc:chgData name="ROBERTO GOMES DE SOUZA LUIZ ." userId="S::roberto.luiz@bandtec.com.br::de2d7822-99f7-4f4b-9806-cd9448da6143" providerId="AD" clId="Web-{FB93767E-D741-4B24-A1B5-B9E5D9C21ED0}" dt="2022-03-16T21:44:05.314" v="124" actId="1076"/>
        <pc:sldMkLst>
          <pc:docMk/>
          <pc:sldMk cId="1547082209" sldId="346"/>
        </pc:sldMkLst>
        <pc:spChg chg="mod">
          <ac:chgData name="ROBERTO GOMES DE SOUZA LUIZ ." userId="S::roberto.luiz@bandtec.com.br::de2d7822-99f7-4f4b-9806-cd9448da6143" providerId="AD" clId="Web-{FB93767E-D741-4B24-A1B5-B9E5D9C21ED0}" dt="2022-03-16T21:44:05.314" v="124" actId="1076"/>
          <ac:spMkLst>
            <pc:docMk/>
            <pc:sldMk cId="1547082209" sldId="346"/>
            <ac:spMk id="426" creationId="{00000000-0000-0000-0000-000000000000}"/>
          </ac:spMkLst>
        </pc:spChg>
        <pc:spChg chg="del">
          <ac:chgData name="ROBERTO GOMES DE SOUZA LUIZ ." userId="S::roberto.luiz@bandtec.com.br::de2d7822-99f7-4f4b-9806-cd9448da6143" providerId="AD" clId="Web-{FB93767E-D741-4B24-A1B5-B9E5D9C21ED0}" dt="2022-03-16T21:35:18.629" v="89"/>
          <ac:spMkLst>
            <pc:docMk/>
            <pc:sldMk cId="1547082209" sldId="346"/>
            <ac:spMk id="428" creationId="{00000000-0000-0000-0000-000000000000}"/>
          </ac:spMkLst>
        </pc:spChg>
        <pc:spChg chg="del">
          <ac:chgData name="ROBERTO GOMES DE SOUZA LUIZ ." userId="S::roberto.luiz@bandtec.com.br::de2d7822-99f7-4f4b-9806-cd9448da6143" providerId="AD" clId="Web-{FB93767E-D741-4B24-A1B5-B9E5D9C21ED0}" dt="2022-03-16T21:35:21.535" v="90"/>
          <ac:spMkLst>
            <pc:docMk/>
            <pc:sldMk cId="1547082209" sldId="346"/>
            <ac:spMk id="429" creationId="{00000000-0000-0000-0000-000000000000}"/>
          </ac:spMkLst>
        </pc:spChg>
        <pc:spChg chg="del">
          <ac:chgData name="ROBERTO GOMES DE SOUZA LUIZ ." userId="S::roberto.luiz@bandtec.com.br::de2d7822-99f7-4f4b-9806-cd9448da6143" providerId="AD" clId="Web-{FB93767E-D741-4B24-A1B5-B9E5D9C21ED0}" dt="2022-03-16T21:35:14.269" v="87"/>
          <ac:spMkLst>
            <pc:docMk/>
            <pc:sldMk cId="1547082209" sldId="346"/>
            <ac:spMk id="432" creationId="{00000000-0000-0000-0000-000000000000}"/>
          </ac:spMkLst>
        </pc:spChg>
        <pc:spChg chg="del">
          <ac:chgData name="ROBERTO GOMES DE SOUZA LUIZ ." userId="S::roberto.luiz@bandtec.com.br::de2d7822-99f7-4f4b-9806-cd9448da6143" providerId="AD" clId="Web-{FB93767E-D741-4B24-A1B5-B9E5D9C21ED0}" dt="2022-03-16T21:35:16.285" v="88"/>
          <ac:spMkLst>
            <pc:docMk/>
            <pc:sldMk cId="1547082209" sldId="346"/>
            <ac:spMk id="433" creationId="{00000000-0000-0000-0000-000000000000}"/>
          </ac:spMkLst>
        </pc:spChg>
        <pc:picChg chg="del">
          <ac:chgData name="ROBERTO GOMES DE SOUZA LUIZ ." userId="S::roberto.luiz@bandtec.com.br::de2d7822-99f7-4f4b-9806-cd9448da6143" providerId="AD" clId="Web-{FB93767E-D741-4B24-A1B5-B9E5D9C21ED0}" dt="2022-03-16T21:35:23.191" v="91"/>
          <ac:picMkLst>
            <pc:docMk/>
            <pc:sldMk cId="1547082209" sldId="346"/>
            <ac:picMk id="434" creationId="{00000000-0000-0000-0000-000000000000}"/>
          </ac:picMkLst>
        </pc:picChg>
      </pc:sldChg>
    </pc:docChg>
  </pc:docChgLst>
  <pc:docChgLst>
    <pc:chgData name="GUILHERME DE SOUSA SANTOS ." userId="S::guilherme.dssantos@bandtec.com.br::472be2fc-e874-44a3-acd2-021ee5a72d58" providerId="AD" clId="Web-{838FCDBB-DACC-5B91-7C7C-68C8F9D05436}"/>
    <pc:docChg chg="addSld delSld modSld">
      <pc:chgData name="GUILHERME DE SOUSA SANTOS ." userId="S::guilherme.dssantos@bandtec.com.br::472be2fc-e874-44a3-acd2-021ee5a72d58" providerId="AD" clId="Web-{838FCDBB-DACC-5B91-7C7C-68C8F9D05436}" dt="2022-04-23T00:46:36.377" v="31"/>
      <pc:docMkLst>
        <pc:docMk/>
      </pc:docMkLst>
      <pc:sldChg chg="modSp">
        <pc:chgData name="GUILHERME DE SOUSA SANTOS ." userId="S::guilherme.dssantos@bandtec.com.br::472be2fc-e874-44a3-acd2-021ee5a72d58" providerId="AD" clId="Web-{838FCDBB-DACC-5B91-7C7C-68C8F9D05436}" dt="2022-04-22T23:38:30.774" v="4" actId="20577"/>
        <pc:sldMkLst>
          <pc:docMk/>
          <pc:sldMk cId="0" sldId="256"/>
        </pc:sldMkLst>
        <pc:spChg chg="mod">
          <ac:chgData name="GUILHERME DE SOUSA SANTOS ." userId="S::guilherme.dssantos@bandtec.com.br::472be2fc-e874-44a3-acd2-021ee5a72d58" providerId="AD" clId="Web-{838FCDBB-DACC-5B91-7C7C-68C8F9D05436}" dt="2022-04-22T23:38:30.774" v="4" actId="20577"/>
          <ac:spMkLst>
            <pc:docMk/>
            <pc:sldMk cId="0" sldId="256"/>
            <ac:spMk id="205" creationId="{00000000-0000-0000-0000-000000000000}"/>
          </ac:spMkLst>
        </pc:spChg>
      </pc:sldChg>
      <pc:sldChg chg="del">
        <pc:chgData name="GUILHERME DE SOUSA SANTOS ." userId="S::guilherme.dssantos@bandtec.com.br::472be2fc-e874-44a3-acd2-021ee5a72d58" providerId="AD" clId="Web-{838FCDBB-DACC-5B91-7C7C-68C8F9D05436}" dt="2022-04-22T21:52:44.306" v="0"/>
        <pc:sldMkLst>
          <pc:docMk/>
          <pc:sldMk cId="2631767995" sldId="342"/>
        </pc:sldMkLst>
      </pc:sldChg>
      <pc:sldChg chg="addSp delSp modSp">
        <pc:chgData name="GUILHERME DE SOUSA SANTOS ." userId="S::guilherme.dssantos@bandtec.com.br::472be2fc-e874-44a3-acd2-021ee5a72d58" providerId="AD" clId="Web-{838FCDBB-DACC-5B91-7C7C-68C8F9D05436}" dt="2022-04-23T00:46:36.377" v="31"/>
        <pc:sldMkLst>
          <pc:docMk/>
          <pc:sldMk cId="1061034596" sldId="347"/>
        </pc:sldMkLst>
        <pc:spChg chg="del">
          <ac:chgData name="GUILHERME DE SOUSA SANTOS ." userId="S::guilherme.dssantos@bandtec.com.br::472be2fc-e874-44a3-acd2-021ee5a72d58" providerId="AD" clId="Web-{838FCDBB-DACC-5B91-7C7C-68C8F9D05436}" dt="2022-04-22T23:53:03.739" v="13"/>
          <ac:spMkLst>
            <pc:docMk/>
            <pc:sldMk cId="1061034596" sldId="347"/>
            <ac:spMk id="2" creationId="{BB609A22-43E1-453C-B465-CE658212DF6E}"/>
          </ac:spMkLst>
        </pc:spChg>
        <pc:picChg chg="add del mod">
          <ac:chgData name="GUILHERME DE SOUSA SANTOS ." userId="S::guilherme.dssantos@bandtec.com.br::472be2fc-e874-44a3-acd2-021ee5a72d58" providerId="AD" clId="Web-{838FCDBB-DACC-5B91-7C7C-68C8F9D05436}" dt="2022-04-23T00:43:15.810" v="24"/>
          <ac:picMkLst>
            <pc:docMk/>
            <pc:sldMk cId="1061034596" sldId="347"/>
            <ac:picMk id="2" creationId="{08DCAD78-F961-BEE6-019C-E886E8EFE231}"/>
          </ac:picMkLst>
        </pc:picChg>
        <pc:picChg chg="add del mod">
          <ac:chgData name="GUILHERME DE SOUSA SANTOS ." userId="S::guilherme.dssantos@bandtec.com.br::472be2fc-e874-44a3-acd2-021ee5a72d58" providerId="AD" clId="Web-{838FCDBB-DACC-5B91-7C7C-68C8F9D05436}" dt="2022-04-23T00:46:33.174" v="30"/>
          <ac:picMkLst>
            <pc:docMk/>
            <pc:sldMk cId="1061034596" sldId="347"/>
            <ac:picMk id="3" creationId="{3FF108F9-667A-C3D5-6B06-379F0F415E7E}"/>
          </ac:picMkLst>
        </pc:picChg>
        <pc:picChg chg="add del mod">
          <ac:chgData name="GUILHERME DE SOUSA SANTOS ." userId="S::guilherme.dssantos@bandtec.com.br::472be2fc-e874-44a3-acd2-021ee5a72d58" providerId="AD" clId="Web-{838FCDBB-DACC-5B91-7C7C-68C8F9D05436}" dt="2022-04-22T23:53:01.192" v="12"/>
          <ac:picMkLst>
            <pc:docMk/>
            <pc:sldMk cId="1061034596" sldId="347"/>
            <ac:picMk id="3" creationId="{C2637885-F4E8-1F4C-15D5-F1C1567C3722}"/>
          </ac:picMkLst>
        </pc:picChg>
        <pc:picChg chg="add del mod">
          <ac:chgData name="GUILHERME DE SOUSA SANTOS ." userId="S::guilherme.dssantos@bandtec.com.br::472be2fc-e874-44a3-acd2-021ee5a72d58" providerId="AD" clId="Web-{838FCDBB-DACC-5B91-7C7C-68C8F9D05436}" dt="2022-04-22T23:58:04.326" v="20"/>
          <ac:picMkLst>
            <pc:docMk/>
            <pc:sldMk cId="1061034596" sldId="347"/>
            <ac:picMk id="4" creationId="{A1C85FB0-7310-8E95-F979-6A5ACFA8D925}"/>
          </ac:picMkLst>
        </pc:picChg>
        <pc:picChg chg="add del mod">
          <ac:chgData name="GUILHERME DE SOUSA SANTOS ." userId="S::guilherme.dssantos@bandtec.com.br::472be2fc-e874-44a3-acd2-021ee5a72d58" providerId="AD" clId="Web-{838FCDBB-DACC-5B91-7C7C-68C8F9D05436}" dt="2022-04-23T00:44:28.671" v="28"/>
          <ac:picMkLst>
            <pc:docMk/>
            <pc:sldMk cId="1061034596" sldId="347"/>
            <ac:picMk id="4" creationId="{EA6EA9B3-34F6-130B-6401-33A99A87B139}"/>
          </ac:picMkLst>
        </pc:picChg>
        <pc:picChg chg="add mod">
          <ac:chgData name="GUILHERME DE SOUSA SANTOS ." userId="S::guilherme.dssantos@bandtec.com.br::472be2fc-e874-44a3-acd2-021ee5a72d58" providerId="AD" clId="Web-{838FCDBB-DACC-5B91-7C7C-68C8F9D05436}" dt="2022-04-23T00:46:36.377" v="31"/>
          <ac:picMkLst>
            <pc:docMk/>
            <pc:sldMk cId="1061034596" sldId="347"/>
            <ac:picMk id="5" creationId="{1F6E773F-CC56-7FB7-6BF5-5BCAA328A38E}"/>
          </ac:picMkLst>
        </pc:picChg>
        <pc:picChg chg="add del mod">
          <ac:chgData name="GUILHERME DE SOUSA SANTOS ." userId="S::guilherme.dssantos@bandtec.com.br::472be2fc-e874-44a3-acd2-021ee5a72d58" providerId="AD" clId="Web-{838FCDBB-DACC-5B91-7C7C-68C8F9D05436}" dt="2022-04-23T00:02:00.646" v="22"/>
          <ac:picMkLst>
            <pc:docMk/>
            <pc:sldMk cId="1061034596" sldId="347"/>
            <ac:picMk id="5" creationId="{6E2ECB12-88AF-F6B7-3898-7148CB1EACCA}"/>
          </ac:picMkLst>
        </pc:picChg>
      </pc:sldChg>
      <pc:sldChg chg="addSp delSp modSp add replId">
        <pc:chgData name="GUILHERME DE SOUSA SANTOS ." userId="S::guilherme.dssantos@bandtec.com.br::472be2fc-e874-44a3-acd2-021ee5a72d58" providerId="AD" clId="Web-{838FCDBB-DACC-5B91-7C7C-68C8F9D05436}" dt="2022-04-22T23:48:17.870" v="10" actId="1076"/>
        <pc:sldMkLst>
          <pc:docMk/>
          <pc:sldMk cId="1788618261" sldId="348"/>
        </pc:sldMkLst>
        <pc:spChg chg="del">
          <ac:chgData name="GUILHERME DE SOUSA SANTOS ." userId="S::guilherme.dssantos@bandtec.com.br::472be2fc-e874-44a3-acd2-021ee5a72d58" providerId="AD" clId="Web-{838FCDBB-DACC-5B91-7C7C-68C8F9D05436}" dt="2022-04-22T23:48:02.729" v="9"/>
          <ac:spMkLst>
            <pc:docMk/>
            <pc:sldMk cId="1788618261" sldId="348"/>
            <ac:spMk id="2" creationId="{BB609A22-43E1-453C-B465-CE658212DF6E}"/>
          </ac:spMkLst>
        </pc:spChg>
        <pc:spChg chg="mod">
          <ac:chgData name="GUILHERME DE SOUSA SANTOS ." userId="S::guilherme.dssantos@bandtec.com.br::472be2fc-e874-44a3-acd2-021ee5a72d58" providerId="AD" clId="Web-{838FCDBB-DACC-5B91-7C7C-68C8F9D05436}" dt="2022-04-22T21:53:02.306" v="2" actId="20577"/>
          <ac:spMkLst>
            <pc:docMk/>
            <pc:sldMk cId="1788618261" sldId="348"/>
            <ac:spMk id="267" creationId="{00000000-0000-0000-0000-000000000000}"/>
          </ac:spMkLst>
        </pc:spChg>
        <pc:picChg chg="add mod">
          <ac:chgData name="GUILHERME DE SOUSA SANTOS ." userId="S::guilherme.dssantos@bandtec.com.br::472be2fc-e874-44a3-acd2-021ee5a72d58" providerId="AD" clId="Web-{838FCDBB-DACC-5B91-7C7C-68C8F9D05436}" dt="2022-04-22T23:47:29.322" v="6" actId="1076"/>
          <ac:picMkLst>
            <pc:docMk/>
            <pc:sldMk cId="1788618261" sldId="348"/>
            <ac:picMk id="3" creationId="{5716E48B-9884-405F-C565-6BFCE8EB25F1}"/>
          </ac:picMkLst>
        </pc:picChg>
        <pc:picChg chg="add mod">
          <ac:chgData name="GUILHERME DE SOUSA SANTOS ." userId="S::guilherme.dssantos@bandtec.com.br::472be2fc-e874-44a3-acd2-021ee5a72d58" providerId="AD" clId="Web-{838FCDBB-DACC-5B91-7C7C-68C8F9D05436}" dt="2022-04-22T23:48:17.870" v="10" actId="1076"/>
          <ac:picMkLst>
            <pc:docMk/>
            <pc:sldMk cId="1788618261" sldId="348"/>
            <ac:picMk id="4" creationId="{E5A3AE28-246F-688F-45B2-D9C209D5D4B7}"/>
          </ac:picMkLst>
        </pc:picChg>
      </pc:sldChg>
      <pc:sldChg chg="add replId">
        <pc:chgData name="GUILHERME DE SOUSA SANTOS ." userId="S::guilherme.dssantos@bandtec.com.br::472be2fc-e874-44a3-acd2-021ee5a72d58" providerId="AD" clId="Web-{838FCDBB-DACC-5B91-7C7C-68C8F9D05436}" dt="2022-04-22T23:57:58.451" v="19"/>
        <pc:sldMkLst>
          <pc:docMk/>
          <pc:sldMk cId="1704925665" sldId="349"/>
        </pc:sldMkLst>
      </pc:sldChg>
    </pc:docChg>
  </pc:docChgLst>
  <pc:docChgLst>
    <pc:chgData name="LEONARDO VICTOR DO PRADO SILVA ." userId="a0bd1399-edeb-41c3-bff4-854f60fbc349" providerId="ADAL" clId="{CB367BDF-8A5F-7641-8111-FB787BDCD89F}"/>
    <pc:docChg chg="custSel modSld">
      <pc:chgData name="LEONARDO VICTOR DO PRADO SILVA ." userId="a0bd1399-edeb-41c3-bff4-854f60fbc349" providerId="ADAL" clId="{CB367BDF-8A5F-7641-8111-FB787BDCD89F}" dt="2022-03-16T08:36:54.775" v="24" actId="478"/>
      <pc:docMkLst>
        <pc:docMk/>
      </pc:docMkLst>
      <pc:sldChg chg="addSp delSp modSp">
        <pc:chgData name="LEONARDO VICTOR DO PRADO SILVA ." userId="a0bd1399-edeb-41c3-bff4-854f60fbc349" providerId="ADAL" clId="{CB367BDF-8A5F-7641-8111-FB787BDCD89F}" dt="2022-03-16T08:36:54.775" v="24" actId="478"/>
        <pc:sldMkLst>
          <pc:docMk/>
          <pc:sldMk cId="3019382553" sldId="337"/>
        </pc:sldMkLst>
        <pc:spChg chg="del">
          <ac:chgData name="LEONARDO VICTOR DO PRADO SILVA ." userId="a0bd1399-edeb-41c3-bff4-854f60fbc349" providerId="ADAL" clId="{CB367BDF-8A5F-7641-8111-FB787BDCD89F}" dt="2022-03-16T08:34:01.478" v="0" actId="478"/>
          <ac:spMkLst>
            <pc:docMk/>
            <pc:sldMk cId="3019382553" sldId="337"/>
            <ac:spMk id="6" creationId="{1B902CE7-8490-40EA-8EB0-488C519FD9E8}"/>
          </ac:spMkLst>
        </pc:spChg>
        <pc:spChg chg="del mod">
          <ac:chgData name="LEONARDO VICTOR DO PRADO SILVA ." userId="a0bd1399-edeb-41c3-bff4-854f60fbc349" providerId="ADAL" clId="{CB367BDF-8A5F-7641-8111-FB787BDCD89F}" dt="2022-03-16T08:35:21.022" v="18" actId="478"/>
          <ac:spMkLst>
            <pc:docMk/>
            <pc:sldMk cId="3019382553" sldId="337"/>
            <ac:spMk id="10" creationId="{8BA563D9-A6BD-41F9-82FB-E1CE78E038BF}"/>
          </ac:spMkLst>
        </pc:spChg>
        <pc:spChg chg="del">
          <ac:chgData name="LEONARDO VICTOR DO PRADO SILVA ." userId="a0bd1399-edeb-41c3-bff4-854f60fbc349" providerId="ADAL" clId="{CB367BDF-8A5F-7641-8111-FB787BDCD89F}" dt="2022-03-16T08:34:03.029" v="1" actId="478"/>
          <ac:spMkLst>
            <pc:docMk/>
            <pc:sldMk cId="3019382553" sldId="337"/>
            <ac:spMk id="11" creationId="{8B11F1C1-73E1-422C-AF99-41B9A86938ED}"/>
          </ac:spMkLst>
        </pc:spChg>
        <pc:spChg chg="del">
          <ac:chgData name="LEONARDO VICTOR DO PRADO SILVA ." userId="a0bd1399-edeb-41c3-bff4-854f60fbc349" providerId="ADAL" clId="{CB367BDF-8A5F-7641-8111-FB787BDCD89F}" dt="2022-03-16T08:34:04.536" v="2" actId="478"/>
          <ac:spMkLst>
            <pc:docMk/>
            <pc:sldMk cId="3019382553" sldId="337"/>
            <ac:spMk id="12" creationId="{F8341906-EB73-4760-9DFB-6758527A5802}"/>
          </ac:spMkLst>
        </pc:spChg>
        <pc:spChg chg="del">
          <ac:chgData name="LEONARDO VICTOR DO PRADO SILVA ." userId="a0bd1399-edeb-41c3-bff4-854f60fbc349" providerId="ADAL" clId="{CB367BDF-8A5F-7641-8111-FB787BDCD89F}" dt="2022-03-16T08:34:06.146" v="3" actId="478"/>
          <ac:spMkLst>
            <pc:docMk/>
            <pc:sldMk cId="3019382553" sldId="337"/>
            <ac:spMk id="13" creationId="{F8341906-EB73-4760-9DFB-6758527A5802}"/>
          </ac:spMkLst>
        </pc:spChg>
        <pc:picChg chg="add del mod">
          <ac:chgData name="LEONARDO VICTOR DO PRADO SILVA ." userId="a0bd1399-edeb-41c3-bff4-854f60fbc349" providerId="ADAL" clId="{CB367BDF-8A5F-7641-8111-FB787BDCD89F}" dt="2022-03-16T08:35:03.232" v="13" actId="478"/>
          <ac:picMkLst>
            <pc:docMk/>
            <pc:sldMk cId="3019382553" sldId="337"/>
            <ac:picMk id="2" creationId="{7C79AA9A-84E3-8249-B26E-644DE59C9D64}"/>
          </ac:picMkLst>
        </pc:picChg>
        <pc:picChg chg="add del mod">
          <ac:chgData name="LEONARDO VICTOR DO PRADO SILVA ." userId="a0bd1399-edeb-41c3-bff4-854f60fbc349" providerId="ADAL" clId="{CB367BDF-8A5F-7641-8111-FB787BDCD89F}" dt="2022-03-16T08:36:34.020" v="22" actId="478"/>
          <ac:picMkLst>
            <pc:docMk/>
            <pc:sldMk cId="3019382553" sldId="337"/>
            <ac:picMk id="8" creationId="{6631A6CD-AC53-3B44-8B50-65C1FA61072B}"/>
          </ac:picMkLst>
        </pc:picChg>
        <pc:picChg chg="add del">
          <ac:chgData name="LEONARDO VICTOR DO PRADO SILVA ." userId="a0bd1399-edeb-41c3-bff4-854f60fbc349" providerId="ADAL" clId="{CB367BDF-8A5F-7641-8111-FB787BDCD89F}" dt="2022-03-16T08:36:54.775" v="24" actId="478"/>
          <ac:picMkLst>
            <pc:docMk/>
            <pc:sldMk cId="3019382553" sldId="337"/>
            <ac:picMk id="9" creationId="{5FE509D2-6DCD-684D-8997-5514F9ADA01C}"/>
          </ac:picMkLst>
        </pc:picChg>
      </pc:sldChg>
    </pc:docChg>
  </pc:docChgLst>
  <pc:docChgLst>
    <pc:chgData name="LEONARDO VICTOR DO PRADO SILVA ." userId="S::leonardo.psilva@bandtec.com.br::a0bd1399-edeb-41c3-bff4-854f60fbc349" providerId="AD" clId="Web-{2B45E9E9-49AD-4337-9839-34C788025F67}"/>
    <pc:docChg chg="addSld modSld">
      <pc:chgData name="LEONARDO VICTOR DO PRADO SILVA ." userId="S::leonardo.psilva@bandtec.com.br::a0bd1399-edeb-41c3-bff4-854f60fbc349" providerId="AD" clId="Web-{2B45E9E9-49AD-4337-9839-34C788025F67}" dt="2022-04-23T06:28:55.686" v="290"/>
      <pc:docMkLst>
        <pc:docMk/>
      </pc:docMkLst>
      <pc:sldChg chg="modSp">
        <pc:chgData name="LEONARDO VICTOR DO PRADO SILVA ." userId="S::leonardo.psilva@bandtec.com.br::a0bd1399-edeb-41c3-bff4-854f60fbc349" providerId="AD" clId="Web-{2B45E9E9-49AD-4337-9839-34C788025F67}" dt="2022-04-23T06:16:51.851" v="228" actId="20577"/>
        <pc:sldMkLst>
          <pc:docMk/>
          <pc:sldMk cId="0" sldId="264"/>
        </pc:sldMkLst>
        <pc:spChg chg="mod">
          <ac:chgData name="LEONARDO VICTOR DO PRADO SILVA ." userId="S::leonardo.psilva@bandtec.com.br::a0bd1399-edeb-41c3-bff4-854f60fbc349" providerId="AD" clId="Web-{2B45E9E9-49AD-4337-9839-34C788025F67}" dt="2022-04-23T06:16:44.647" v="226" actId="20577"/>
          <ac:spMkLst>
            <pc:docMk/>
            <pc:sldMk cId="0" sldId="264"/>
            <ac:spMk id="282" creationId="{00000000-0000-0000-0000-000000000000}"/>
          </ac:spMkLst>
        </pc:spChg>
        <pc:spChg chg="mod">
          <ac:chgData name="LEONARDO VICTOR DO PRADO SILVA ." userId="S::leonardo.psilva@bandtec.com.br::a0bd1399-edeb-41c3-bff4-854f60fbc349" providerId="AD" clId="Web-{2B45E9E9-49AD-4337-9839-34C788025F67}" dt="2022-04-23T06:16:51.851" v="228" actId="20577"/>
          <ac:spMkLst>
            <pc:docMk/>
            <pc:sldMk cId="0" sldId="264"/>
            <ac:spMk id="284" creationId="{00000000-0000-0000-0000-000000000000}"/>
          </ac:spMkLst>
        </pc:spChg>
      </pc:sldChg>
      <pc:sldChg chg="addSp delSp modSp">
        <pc:chgData name="LEONARDO VICTOR DO PRADO SILVA ." userId="S::leonardo.psilva@bandtec.com.br::a0bd1399-edeb-41c3-bff4-854f60fbc349" providerId="AD" clId="Web-{2B45E9E9-49AD-4337-9839-34C788025F67}" dt="2022-04-23T06:16:32.663" v="224" actId="20577"/>
        <pc:sldMkLst>
          <pc:docMk/>
          <pc:sldMk cId="0" sldId="271"/>
        </pc:sldMkLst>
        <pc:spChg chg="add del mod">
          <ac:chgData name="LEONARDO VICTOR DO PRADO SILVA ." userId="S::leonardo.psilva@bandtec.com.br::a0bd1399-edeb-41c3-bff4-854f60fbc349" providerId="AD" clId="Web-{2B45E9E9-49AD-4337-9839-34C788025F67}" dt="2022-04-23T06:13:23.406" v="204"/>
          <ac:spMkLst>
            <pc:docMk/>
            <pc:sldMk cId="0" sldId="271"/>
            <ac:spMk id="2" creationId="{2FAE19D6-8BBA-932A-4103-7E1B008E327A}"/>
          </ac:spMkLst>
        </pc:spChg>
        <pc:spChg chg="add mod">
          <ac:chgData name="LEONARDO VICTOR DO PRADO SILVA ." userId="S::leonardo.psilva@bandtec.com.br::a0bd1399-edeb-41c3-bff4-854f60fbc349" providerId="AD" clId="Web-{2B45E9E9-49AD-4337-9839-34C788025F67}" dt="2022-04-23T06:13:28.422" v="206"/>
          <ac:spMkLst>
            <pc:docMk/>
            <pc:sldMk cId="0" sldId="271"/>
            <ac:spMk id="3" creationId="{C3E786DA-B90A-40E8-437F-4B705D29242E}"/>
          </ac:spMkLst>
        </pc:spChg>
        <pc:spChg chg="mod">
          <ac:chgData name="LEONARDO VICTOR DO PRADO SILVA ." userId="S::leonardo.psilva@bandtec.com.br::a0bd1399-edeb-41c3-bff4-854f60fbc349" providerId="AD" clId="Web-{2B45E9E9-49AD-4337-9839-34C788025F67}" dt="2022-04-23T05:47:25.971" v="25" actId="20577"/>
          <ac:spMkLst>
            <pc:docMk/>
            <pc:sldMk cId="0" sldId="271"/>
            <ac:spMk id="33" creationId="{20B6F723-3F2C-4E8F-887C-E981D5B88BDA}"/>
          </ac:spMkLst>
        </pc:spChg>
        <pc:spChg chg="mod">
          <ac:chgData name="LEONARDO VICTOR DO PRADO SILVA ." userId="S::leonardo.psilva@bandtec.com.br::a0bd1399-edeb-41c3-bff4-854f60fbc349" providerId="AD" clId="Web-{2B45E9E9-49AD-4337-9839-34C788025F67}" dt="2022-04-23T06:16:32.663" v="224" actId="20577"/>
          <ac:spMkLst>
            <pc:docMk/>
            <pc:sldMk cId="0" sldId="271"/>
            <ac:spMk id="362" creationId="{00000000-0000-0000-0000-000000000000}"/>
          </ac:spMkLst>
        </pc:spChg>
        <pc:spChg chg="mod">
          <ac:chgData name="LEONARDO VICTOR DO PRADO SILVA ." userId="S::leonardo.psilva@bandtec.com.br::a0bd1399-edeb-41c3-bff4-854f60fbc349" providerId="AD" clId="Web-{2B45E9E9-49AD-4337-9839-34C788025F67}" dt="2022-04-23T05:47:30.471" v="27" actId="20577"/>
          <ac:spMkLst>
            <pc:docMk/>
            <pc:sldMk cId="0" sldId="271"/>
            <ac:spMk id="368" creationId="{00000000-0000-0000-0000-000000000000}"/>
          </ac:spMkLst>
        </pc:spChg>
        <pc:spChg chg="mod">
          <ac:chgData name="LEONARDO VICTOR DO PRADO SILVA ." userId="S::leonardo.psilva@bandtec.com.br::a0bd1399-edeb-41c3-bff4-854f60fbc349" providerId="AD" clId="Web-{2B45E9E9-49AD-4337-9839-34C788025F67}" dt="2022-04-23T06:16:21.787" v="222" actId="20577"/>
          <ac:spMkLst>
            <pc:docMk/>
            <pc:sldMk cId="0" sldId="271"/>
            <ac:spMk id="392" creationId="{00000000-0000-0000-0000-000000000000}"/>
          </ac:spMkLst>
        </pc:spChg>
      </pc:sldChg>
      <pc:sldChg chg="addSp delSp modSp">
        <pc:chgData name="LEONARDO VICTOR DO PRADO SILVA ." userId="S::leonardo.psilva@bandtec.com.br::a0bd1399-edeb-41c3-bff4-854f60fbc349" providerId="AD" clId="Web-{2B45E9E9-49AD-4337-9839-34C788025F67}" dt="2022-04-23T06:15:43.067" v="220" actId="20577"/>
        <pc:sldMkLst>
          <pc:docMk/>
          <pc:sldMk cId="0" sldId="273"/>
        </pc:sldMkLst>
        <pc:spChg chg="add del mod">
          <ac:chgData name="LEONARDO VICTOR DO PRADO SILVA ." userId="S::leonardo.psilva@bandtec.com.br::a0bd1399-edeb-41c3-bff4-854f60fbc349" providerId="AD" clId="Web-{2B45E9E9-49AD-4337-9839-34C788025F67}" dt="2022-04-23T05:43:07.759" v="4"/>
          <ac:spMkLst>
            <pc:docMk/>
            <pc:sldMk cId="0" sldId="273"/>
            <ac:spMk id="2" creationId="{627B7B42-3532-7050-F845-C0C096D8C8DB}"/>
          </ac:spMkLst>
        </pc:spChg>
        <pc:spChg chg="add del mod">
          <ac:chgData name="LEONARDO VICTOR DO PRADO SILVA ." userId="S::leonardo.psilva@bandtec.com.br::a0bd1399-edeb-41c3-bff4-854f60fbc349" providerId="AD" clId="Web-{2B45E9E9-49AD-4337-9839-34C788025F67}" dt="2022-04-23T05:43:56.011" v="13"/>
          <ac:spMkLst>
            <pc:docMk/>
            <pc:sldMk cId="0" sldId="273"/>
            <ac:spMk id="3" creationId="{F293ED20-98E8-EAE1-2038-5CB5C7A92B4C}"/>
          </ac:spMkLst>
        </pc:spChg>
        <pc:spChg chg="add del mod">
          <ac:chgData name="LEONARDO VICTOR DO PRADO SILVA ." userId="S::leonardo.psilva@bandtec.com.br::a0bd1399-edeb-41c3-bff4-854f60fbc349" providerId="AD" clId="Web-{2B45E9E9-49AD-4337-9839-34C788025F67}" dt="2022-04-23T05:45:34.326" v="19"/>
          <ac:spMkLst>
            <pc:docMk/>
            <pc:sldMk cId="0" sldId="273"/>
            <ac:spMk id="4" creationId="{F47C81F2-D81E-DE97-62C8-75E4335A1BA1}"/>
          </ac:spMkLst>
        </pc:spChg>
        <pc:spChg chg="add del mod">
          <ac:chgData name="LEONARDO VICTOR DO PRADO SILVA ." userId="S::leonardo.psilva@bandtec.com.br::a0bd1399-edeb-41c3-bff4-854f60fbc349" providerId="AD" clId="Web-{2B45E9E9-49AD-4337-9839-34C788025F67}" dt="2022-04-23T05:46:17.235" v="22"/>
          <ac:spMkLst>
            <pc:docMk/>
            <pc:sldMk cId="0" sldId="273"/>
            <ac:spMk id="5" creationId="{41588007-5B73-A19E-DA73-B76EAD488FBC}"/>
          </ac:spMkLst>
        </pc:spChg>
        <pc:spChg chg="add mod">
          <ac:chgData name="LEONARDO VICTOR DO PRADO SILVA ." userId="S::leonardo.psilva@bandtec.com.br::a0bd1399-edeb-41c3-bff4-854f60fbc349" providerId="AD" clId="Web-{2B45E9E9-49AD-4337-9839-34C788025F67}" dt="2022-04-23T06:15:43.067" v="220" actId="20577"/>
          <ac:spMkLst>
            <pc:docMk/>
            <pc:sldMk cId="0" sldId="273"/>
            <ac:spMk id="6" creationId="{C0091D09-6E43-B7E6-A380-EA6189BD6920}"/>
          </ac:spMkLst>
        </pc:spChg>
        <pc:spChg chg="add mod">
          <ac:chgData name="LEONARDO VICTOR DO PRADO SILVA ." userId="S::leonardo.psilva@bandtec.com.br::a0bd1399-edeb-41c3-bff4-854f60fbc349" providerId="AD" clId="Web-{2B45E9E9-49AD-4337-9839-34C788025F67}" dt="2022-04-23T06:02:11.062" v="157" actId="1076"/>
          <ac:spMkLst>
            <pc:docMk/>
            <pc:sldMk cId="0" sldId="273"/>
            <ac:spMk id="9" creationId="{0D1F5B63-8A38-03AE-D401-554AF6FD1A16}"/>
          </ac:spMkLst>
        </pc:spChg>
        <pc:spChg chg="add mod">
          <ac:chgData name="LEONARDO VICTOR DO PRADO SILVA ." userId="S::leonardo.psilva@bandtec.com.br::a0bd1399-edeb-41c3-bff4-854f60fbc349" providerId="AD" clId="Web-{2B45E9E9-49AD-4337-9839-34C788025F67}" dt="2022-04-23T06:15:35.817" v="218" actId="20577"/>
          <ac:spMkLst>
            <pc:docMk/>
            <pc:sldMk cId="0" sldId="273"/>
            <ac:spMk id="13" creationId="{A0132715-74DF-3971-0928-6E55D9FC6500}"/>
          </ac:spMkLst>
        </pc:spChg>
        <pc:spChg chg="add mod">
          <ac:chgData name="LEONARDO VICTOR DO PRADO SILVA ." userId="S::leonardo.psilva@bandtec.com.br::a0bd1399-edeb-41c3-bff4-854f60fbc349" providerId="AD" clId="Web-{2B45E9E9-49AD-4337-9839-34C788025F67}" dt="2022-04-23T06:04:26.115" v="168" actId="1076"/>
          <ac:spMkLst>
            <pc:docMk/>
            <pc:sldMk cId="0" sldId="273"/>
            <ac:spMk id="17" creationId="{EDDDE3B0-555E-0AEA-4A16-148C5861C464}"/>
          </ac:spMkLst>
        </pc:spChg>
        <pc:spChg chg="mod">
          <ac:chgData name="LEONARDO VICTOR DO PRADO SILVA ." userId="S::leonardo.psilva@bandtec.com.br::a0bd1399-edeb-41c3-bff4-854f60fbc349" providerId="AD" clId="Web-{2B45E9E9-49AD-4337-9839-34C788025F67}" dt="2022-04-23T05:55:29.533" v="79" actId="20577"/>
          <ac:spMkLst>
            <pc:docMk/>
            <pc:sldMk cId="0" sldId="273"/>
            <ac:spMk id="428" creationId="{00000000-0000-0000-0000-000000000000}"/>
          </ac:spMkLst>
        </pc:spChg>
        <pc:spChg chg="mod">
          <ac:chgData name="LEONARDO VICTOR DO PRADO SILVA ." userId="S::leonardo.psilva@bandtec.com.br::a0bd1399-edeb-41c3-bff4-854f60fbc349" providerId="AD" clId="Web-{2B45E9E9-49AD-4337-9839-34C788025F67}" dt="2022-04-23T06:15:30.223" v="216" actId="20577"/>
          <ac:spMkLst>
            <pc:docMk/>
            <pc:sldMk cId="0" sldId="273"/>
            <ac:spMk id="429" creationId="{00000000-0000-0000-0000-000000000000}"/>
          </ac:spMkLst>
        </pc:spChg>
        <pc:spChg chg="mod">
          <ac:chgData name="LEONARDO VICTOR DO PRADO SILVA ." userId="S::leonardo.psilva@bandtec.com.br::a0bd1399-edeb-41c3-bff4-854f60fbc349" providerId="AD" clId="Web-{2B45E9E9-49AD-4337-9839-34C788025F67}" dt="2022-04-23T05:55:13.345" v="76" actId="20577"/>
          <ac:spMkLst>
            <pc:docMk/>
            <pc:sldMk cId="0" sldId="273"/>
            <ac:spMk id="432" creationId="{00000000-0000-0000-0000-000000000000}"/>
          </ac:spMkLst>
        </pc:spChg>
        <pc:spChg chg="mod">
          <ac:chgData name="LEONARDO VICTOR DO PRADO SILVA ." userId="S::leonardo.psilva@bandtec.com.br::a0bd1399-edeb-41c3-bff4-854f60fbc349" providerId="AD" clId="Web-{2B45E9E9-49AD-4337-9839-34C788025F67}" dt="2022-04-23T06:14:56.128" v="210" actId="20577"/>
          <ac:spMkLst>
            <pc:docMk/>
            <pc:sldMk cId="0" sldId="273"/>
            <ac:spMk id="433" creationId="{00000000-0000-0000-0000-000000000000}"/>
          </ac:spMkLst>
        </pc:spChg>
        <pc:graphicFrameChg chg="add mod modGraphic">
          <ac:chgData name="LEONARDO VICTOR DO PRADO SILVA ." userId="S::leonardo.psilva@bandtec.com.br::a0bd1399-edeb-41c3-bff4-854f60fbc349" providerId="AD" clId="Web-{2B45E9E9-49AD-4337-9839-34C788025F67}" dt="2022-04-23T06:15:15.910" v="214"/>
          <ac:graphicFrameMkLst>
            <pc:docMk/>
            <pc:sldMk cId="0" sldId="273"/>
            <ac:graphicFrameMk id="8" creationId="{5731E28A-2B3D-10DE-8F83-9DD2D43EE35B}"/>
          </ac:graphicFrameMkLst>
        </pc:graphicFrameChg>
        <pc:picChg chg="mod">
          <ac:chgData name="LEONARDO VICTOR DO PRADO SILVA ." userId="S::leonardo.psilva@bandtec.com.br::a0bd1399-edeb-41c3-bff4-854f60fbc349" providerId="AD" clId="Web-{2B45E9E9-49AD-4337-9839-34C788025F67}" dt="2022-04-23T06:00:14.558" v="122" actId="1076"/>
          <ac:picMkLst>
            <pc:docMk/>
            <pc:sldMk cId="0" sldId="273"/>
            <ac:picMk id="434" creationId="{00000000-0000-0000-0000-000000000000}"/>
          </ac:picMkLst>
        </pc:picChg>
      </pc:sldChg>
      <pc:sldChg chg="modSp">
        <pc:chgData name="LEONARDO VICTOR DO PRADO SILVA ." userId="S::leonardo.psilva@bandtec.com.br::a0bd1399-edeb-41c3-bff4-854f60fbc349" providerId="AD" clId="Web-{2B45E9E9-49AD-4337-9839-34C788025F67}" dt="2022-04-23T06:19:01.485" v="262"/>
        <pc:sldMkLst>
          <pc:docMk/>
          <pc:sldMk cId="0" sldId="275"/>
        </pc:sldMkLst>
        <pc:spChg chg="mod">
          <ac:chgData name="LEONARDO VICTOR DO PRADO SILVA ." userId="S::leonardo.psilva@bandtec.com.br::a0bd1399-edeb-41c3-bff4-854f60fbc349" providerId="AD" clId="Web-{2B45E9E9-49AD-4337-9839-34C788025F67}" dt="2022-04-23T06:17:32.789" v="230" actId="20577"/>
          <ac:spMkLst>
            <pc:docMk/>
            <pc:sldMk cId="0" sldId="275"/>
            <ac:spMk id="448" creationId="{00000000-0000-0000-0000-000000000000}"/>
          </ac:spMkLst>
        </pc:spChg>
        <pc:graphicFrameChg chg="mod modGraphic">
          <ac:chgData name="LEONARDO VICTOR DO PRADO SILVA ." userId="S::leonardo.psilva@bandtec.com.br::a0bd1399-edeb-41c3-bff4-854f60fbc349" providerId="AD" clId="Web-{2B45E9E9-49AD-4337-9839-34C788025F67}" dt="2022-04-23T06:19:01.485" v="262"/>
          <ac:graphicFrameMkLst>
            <pc:docMk/>
            <pc:sldMk cId="0" sldId="275"/>
            <ac:graphicFrameMk id="449" creationId="{00000000-0000-0000-0000-000000000000}"/>
          </ac:graphicFrameMkLst>
        </pc:graphicFrameChg>
      </pc:sldChg>
      <pc:sldChg chg="modSp">
        <pc:chgData name="LEONARDO VICTOR DO PRADO SILVA ." userId="S::leonardo.psilva@bandtec.com.br::a0bd1399-edeb-41c3-bff4-854f60fbc349" providerId="AD" clId="Web-{2B45E9E9-49AD-4337-9839-34C788025F67}" dt="2022-04-23T06:19:19.032" v="264" actId="20577"/>
        <pc:sldMkLst>
          <pc:docMk/>
          <pc:sldMk cId="310297684" sldId="343"/>
        </pc:sldMkLst>
        <pc:spChg chg="mod">
          <ac:chgData name="LEONARDO VICTOR DO PRADO SILVA ." userId="S::leonardo.psilva@bandtec.com.br::a0bd1399-edeb-41c3-bff4-854f60fbc349" providerId="AD" clId="Web-{2B45E9E9-49AD-4337-9839-34C788025F67}" dt="2022-04-23T06:19:19.032" v="264" actId="20577"/>
          <ac:spMkLst>
            <pc:docMk/>
            <pc:sldMk cId="310297684" sldId="343"/>
            <ac:spMk id="2" creationId="{E314361B-DBD9-4AF5-8E1E-34371A05FE8D}"/>
          </ac:spMkLst>
        </pc:spChg>
      </pc:sldChg>
      <pc:sldChg chg="modSp">
        <pc:chgData name="LEONARDO VICTOR DO PRADO SILVA ." userId="S::leonardo.psilva@bandtec.com.br::a0bd1399-edeb-41c3-bff4-854f60fbc349" providerId="AD" clId="Web-{2B45E9E9-49AD-4337-9839-34C788025F67}" dt="2022-04-23T06:17:55.103" v="233" actId="20577"/>
        <pc:sldMkLst>
          <pc:docMk/>
          <pc:sldMk cId="1547082209" sldId="346"/>
        </pc:sldMkLst>
        <pc:spChg chg="mod">
          <ac:chgData name="LEONARDO VICTOR DO PRADO SILVA ." userId="S::leonardo.psilva@bandtec.com.br::a0bd1399-edeb-41c3-bff4-854f60fbc349" providerId="AD" clId="Web-{2B45E9E9-49AD-4337-9839-34C788025F67}" dt="2022-04-23T06:17:55.103" v="233" actId="20577"/>
          <ac:spMkLst>
            <pc:docMk/>
            <pc:sldMk cId="1547082209" sldId="346"/>
            <ac:spMk id="426" creationId="{00000000-0000-0000-0000-000000000000}"/>
          </ac:spMkLst>
        </pc:spChg>
      </pc:sldChg>
      <pc:sldChg chg="modSp">
        <pc:chgData name="LEONARDO VICTOR DO PRADO SILVA ." userId="S::leonardo.psilva@bandtec.com.br::a0bd1399-edeb-41c3-bff4-854f60fbc349" providerId="AD" clId="Web-{2B45E9E9-49AD-4337-9839-34C788025F67}" dt="2022-04-23T06:22:56.288" v="279" actId="20577"/>
        <pc:sldMkLst>
          <pc:docMk/>
          <pc:sldMk cId="1061034596" sldId="347"/>
        </pc:sldMkLst>
        <pc:spChg chg="mod">
          <ac:chgData name="LEONARDO VICTOR DO PRADO SILVA ." userId="S::leonardo.psilva@bandtec.com.br::a0bd1399-edeb-41c3-bff4-854f60fbc349" providerId="AD" clId="Web-{2B45E9E9-49AD-4337-9839-34C788025F67}" dt="2022-04-23T06:22:56.288" v="279" actId="20577"/>
          <ac:spMkLst>
            <pc:docMk/>
            <pc:sldMk cId="1061034596" sldId="347"/>
            <ac:spMk id="267" creationId="{00000000-0000-0000-0000-000000000000}"/>
          </ac:spMkLst>
        </pc:spChg>
        <pc:picChg chg="mod">
          <ac:chgData name="LEONARDO VICTOR DO PRADO SILVA ." userId="S::leonardo.psilva@bandtec.com.br::a0bd1399-edeb-41c3-bff4-854f60fbc349" providerId="AD" clId="Web-{2B45E9E9-49AD-4337-9839-34C788025F67}" dt="2022-04-23T05:23:31.219" v="0"/>
          <ac:picMkLst>
            <pc:docMk/>
            <pc:sldMk cId="1061034596" sldId="347"/>
            <ac:picMk id="5" creationId="{1F6E773F-CC56-7FB7-6BF5-5BCAA328A38E}"/>
          </ac:picMkLst>
        </pc:picChg>
      </pc:sldChg>
      <pc:sldChg chg="modSp new">
        <pc:chgData name="LEONARDO VICTOR DO PRADO SILVA ." userId="S::leonardo.psilva@bandtec.com.br::a0bd1399-edeb-41c3-bff4-854f60fbc349" providerId="AD" clId="Web-{2B45E9E9-49AD-4337-9839-34C788025F67}" dt="2022-04-23T06:28:55.686" v="290"/>
        <pc:sldMkLst>
          <pc:docMk/>
          <pc:sldMk cId="3292142130" sldId="350"/>
        </pc:sldMkLst>
        <pc:spChg chg="mod">
          <ac:chgData name="LEONARDO VICTOR DO PRADO SILVA ." userId="S::leonardo.psilva@bandtec.com.br::a0bd1399-edeb-41c3-bff4-854f60fbc349" providerId="AD" clId="Web-{2B45E9E9-49AD-4337-9839-34C788025F67}" dt="2022-04-23T06:28:55.686" v="290"/>
          <ac:spMkLst>
            <pc:docMk/>
            <pc:sldMk cId="3292142130" sldId="350"/>
            <ac:spMk id="2" creationId="{C7BC2572-6901-27C9-7C75-E385F0F5ED22}"/>
          </ac:spMkLst>
        </pc:spChg>
      </pc:sldChg>
    </pc:docChg>
  </pc:docChgLst>
  <pc:docChgLst>
    <pc:chgData name="ROBERTO GOMES DE SOUZA LUIZ ." userId="S::roberto.luiz@bandtec.com.br::de2d7822-99f7-4f4b-9806-cd9448da6143" providerId="AD" clId="Web-{CF3599DF-6D63-1892-9117-13D56FED3E89}"/>
    <pc:docChg chg="modSld">
      <pc:chgData name="ROBERTO GOMES DE SOUZA LUIZ ." userId="S::roberto.luiz@bandtec.com.br::de2d7822-99f7-4f4b-9806-cd9448da6143" providerId="AD" clId="Web-{CF3599DF-6D63-1892-9117-13D56FED3E89}" dt="2022-03-24T00:32:06.031" v="6" actId="20577"/>
      <pc:docMkLst>
        <pc:docMk/>
      </pc:docMkLst>
      <pc:sldChg chg="modSp">
        <pc:chgData name="ROBERTO GOMES DE SOUZA LUIZ ." userId="S::roberto.luiz@bandtec.com.br::de2d7822-99f7-4f4b-9806-cd9448da6143" providerId="AD" clId="Web-{CF3599DF-6D63-1892-9117-13D56FED3E89}" dt="2022-03-24T00:32:06.031" v="6" actId="20577"/>
        <pc:sldMkLst>
          <pc:docMk/>
          <pc:sldMk cId="0" sldId="273"/>
        </pc:sldMkLst>
        <pc:spChg chg="mod">
          <ac:chgData name="ROBERTO GOMES DE SOUZA LUIZ ." userId="S::roberto.luiz@bandtec.com.br::de2d7822-99f7-4f4b-9806-cd9448da6143" providerId="AD" clId="Web-{CF3599DF-6D63-1892-9117-13D56FED3E89}" dt="2022-03-24T00:32:06.031" v="6" actId="20577"/>
          <ac:spMkLst>
            <pc:docMk/>
            <pc:sldMk cId="0" sldId="273"/>
            <ac:spMk id="428" creationId="{00000000-0000-0000-0000-000000000000}"/>
          </ac:spMkLst>
        </pc:spChg>
      </pc:sldChg>
    </pc:docChg>
  </pc:docChgLst>
  <pc:docChgLst>
    <pc:chgData name="LEONARDO VICTOR DO PRADO SILVA ." userId="S::leonardo.psilva@bandtec.com.br::a0bd1399-edeb-41c3-bff4-854f60fbc349" providerId="AD" clId="Web-{58A64F46-FDB1-41AB-FCBC-F46980EF55E9}"/>
    <pc:docChg chg="modSld">
      <pc:chgData name="LEONARDO VICTOR DO PRADO SILVA ." userId="S::leonardo.psilva@bandtec.com.br::a0bd1399-edeb-41c3-bff4-854f60fbc349" providerId="AD" clId="Web-{58A64F46-FDB1-41AB-FCBC-F46980EF55E9}" dt="2022-04-26T23:43:52.930" v="15" actId="20577"/>
      <pc:docMkLst>
        <pc:docMk/>
      </pc:docMkLst>
      <pc:sldChg chg="modSp">
        <pc:chgData name="LEONARDO VICTOR DO PRADO SILVA ." userId="S::leonardo.psilva@bandtec.com.br::a0bd1399-edeb-41c3-bff4-854f60fbc349" providerId="AD" clId="Web-{58A64F46-FDB1-41AB-FCBC-F46980EF55E9}" dt="2022-04-26T23:43:52.930" v="15" actId="20577"/>
        <pc:sldMkLst>
          <pc:docMk/>
          <pc:sldMk cId="0" sldId="256"/>
        </pc:sldMkLst>
        <pc:spChg chg="mod">
          <ac:chgData name="LEONARDO VICTOR DO PRADO SILVA ." userId="S::leonardo.psilva@bandtec.com.br::a0bd1399-edeb-41c3-bff4-854f60fbc349" providerId="AD" clId="Web-{58A64F46-FDB1-41AB-FCBC-F46980EF55E9}" dt="2022-04-26T23:43:52.930" v="15" actId="20577"/>
          <ac:spMkLst>
            <pc:docMk/>
            <pc:sldMk cId="0" sldId="256"/>
            <ac:spMk id="204" creationId="{00000000-0000-0000-0000-000000000000}"/>
          </ac:spMkLst>
        </pc:spChg>
      </pc:sldChg>
      <pc:sldChg chg="modSp">
        <pc:chgData name="LEONARDO VICTOR DO PRADO SILVA ." userId="S::leonardo.psilva@bandtec.com.br::a0bd1399-edeb-41c3-bff4-854f60fbc349" providerId="AD" clId="Web-{58A64F46-FDB1-41AB-FCBC-F46980EF55E9}" dt="2022-04-26T23:43:35.070" v="13" actId="20577"/>
        <pc:sldMkLst>
          <pc:docMk/>
          <pc:sldMk cId="0" sldId="294"/>
        </pc:sldMkLst>
        <pc:spChg chg="mod">
          <ac:chgData name="LEONARDO VICTOR DO PRADO SILVA ." userId="S::leonardo.psilva@bandtec.com.br::a0bd1399-edeb-41c3-bff4-854f60fbc349" providerId="AD" clId="Web-{58A64F46-FDB1-41AB-FCBC-F46980EF55E9}" dt="2022-04-26T23:43:22.226" v="11" actId="20577"/>
          <ac:spMkLst>
            <pc:docMk/>
            <pc:sldMk cId="0" sldId="294"/>
            <ac:spMk id="3" creationId="{9C49F199-CABF-416D-89A9-AD87BC875343}"/>
          </ac:spMkLst>
        </pc:spChg>
        <pc:spChg chg="mod">
          <ac:chgData name="LEONARDO VICTOR DO PRADO SILVA ." userId="S::leonardo.psilva@bandtec.com.br::a0bd1399-edeb-41c3-bff4-854f60fbc349" providerId="AD" clId="Web-{58A64F46-FDB1-41AB-FCBC-F46980EF55E9}" dt="2022-04-26T23:43:35.070" v="13" actId="20577"/>
          <ac:spMkLst>
            <pc:docMk/>
            <pc:sldMk cId="0" sldId="294"/>
            <ac:spMk id="852" creationId="{00000000-0000-0000-0000-000000000000}"/>
          </ac:spMkLst>
        </pc:spChg>
      </pc:sldChg>
    </pc:docChg>
  </pc:docChgLst>
  <pc:docChgLst>
    <pc:chgData name="LEONARDO VICTOR DO PRADO SILVA ." userId="S::leonardo.psilva@bandtec.com.br::a0bd1399-edeb-41c3-bff4-854f60fbc349" providerId="AD" clId="Web-{8B37D891-3FC0-D5C5-D32E-B02B32EC257A}"/>
    <pc:docChg chg="delSld modSld sldOrd">
      <pc:chgData name="LEONARDO VICTOR DO PRADO SILVA ." userId="S::leonardo.psilva@bandtec.com.br::a0bd1399-edeb-41c3-bff4-854f60fbc349" providerId="AD" clId="Web-{8B37D891-3FC0-D5C5-D32E-B02B32EC257A}" dt="2022-03-15T00:35:08.988" v="786"/>
      <pc:docMkLst>
        <pc:docMk/>
      </pc:docMkLst>
      <pc:sldChg chg="del">
        <pc:chgData name="LEONARDO VICTOR DO PRADO SILVA ." userId="S::leonardo.psilva@bandtec.com.br::a0bd1399-edeb-41c3-bff4-854f60fbc349" providerId="AD" clId="Web-{8B37D891-3FC0-D5C5-D32E-B02B32EC257A}" dt="2022-03-14T23:24:28.738" v="18"/>
        <pc:sldMkLst>
          <pc:docMk/>
          <pc:sldMk cId="0" sldId="261"/>
        </pc:sldMkLst>
      </pc:sldChg>
      <pc:sldChg chg="addSp delSp modSp">
        <pc:chgData name="LEONARDO VICTOR DO PRADO SILVA ." userId="S::leonardo.psilva@bandtec.com.br::a0bd1399-edeb-41c3-bff4-854f60fbc349" providerId="AD" clId="Web-{8B37D891-3FC0-D5C5-D32E-B02B32EC257A}" dt="2022-03-15T00:00:45.654" v="681" actId="1076"/>
        <pc:sldMkLst>
          <pc:docMk/>
          <pc:sldMk cId="0" sldId="275"/>
        </pc:sldMkLst>
        <pc:spChg chg="mod">
          <ac:chgData name="LEONARDO VICTOR DO PRADO SILVA ." userId="S::leonardo.psilva@bandtec.com.br::a0bd1399-edeb-41c3-bff4-854f60fbc349" providerId="AD" clId="Web-{8B37D891-3FC0-D5C5-D32E-B02B32EC257A}" dt="2022-03-14T23:57:17.992" v="625" actId="1076"/>
          <ac:spMkLst>
            <pc:docMk/>
            <pc:sldMk cId="0" sldId="275"/>
            <ac:spMk id="26" creationId="{C4C4ED1B-2625-4871-83A7-53C6B2F84851}"/>
          </ac:spMkLst>
        </pc:spChg>
        <pc:spChg chg="mod">
          <ac:chgData name="LEONARDO VICTOR DO PRADO SILVA ." userId="S::leonardo.psilva@bandtec.com.br::a0bd1399-edeb-41c3-bff4-854f60fbc349" providerId="AD" clId="Web-{8B37D891-3FC0-D5C5-D32E-B02B32EC257A}" dt="2022-03-15T00:00:02.840" v="662" actId="1076"/>
          <ac:spMkLst>
            <pc:docMk/>
            <pc:sldMk cId="0" sldId="275"/>
            <ac:spMk id="448" creationId="{00000000-0000-0000-0000-000000000000}"/>
          </ac:spMkLst>
        </pc:spChg>
        <pc:grpChg chg="mod">
          <ac:chgData name="LEONARDO VICTOR DO PRADO SILVA ." userId="S::leonardo.psilva@bandtec.com.br::a0bd1399-edeb-41c3-bff4-854f60fbc349" providerId="AD" clId="Web-{8B37D891-3FC0-D5C5-D32E-B02B32EC257A}" dt="2022-03-15T00:00:39.107" v="668" actId="1076"/>
          <ac:grpSpMkLst>
            <pc:docMk/>
            <pc:sldMk cId="0" sldId="275"/>
            <ac:grpSpMk id="22" creationId="{E192B64B-385F-4A14-8041-EBF097ACF841}"/>
          </ac:grpSpMkLst>
        </pc:grpChg>
        <pc:grpChg chg="mod">
          <ac:chgData name="LEONARDO VICTOR DO PRADO SILVA ." userId="S::leonardo.psilva@bandtec.com.br::a0bd1399-edeb-41c3-bff4-854f60fbc349" providerId="AD" clId="Web-{8B37D891-3FC0-D5C5-D32E-B02B32EC257A}" dt="2022-03-15T00:00:39.122" v="669" actId="1076"/>
          <ac:grpSpMkLst>
            <pc:docMk/>
            <pc:sldMk cId="0" sldId="275"/>
            <ac:grpSpMk id="25" creationId="{EA1AE1B2-AA13-40D0-B08D-A3B7AB458915}"/>
          </ac:grpSpMkLst>
        </pc:grpChg>
        <pc:grpChg chg="mod">
          <ac:chgData name="LEONARDO VICTOR DO PRADO SILVA ." userId="S::leonardo.psilva@bandtec.com.br::a0bd1399-edeb-41c3-bff4-854f60fbc349" providerId="AD" clId="Web-{8B37D891-3FC0-D5C5-D32E-B02B32EC257A}" dt="2022-03-15T00:00:39.154" v="670" actId="1076"/>
          <ac:grpSpMkLst>
            <pc:docMk/>
            <pc:sldMk cId="0" sldId="275"/>
            <ac:grpSpMk id="28" creationId="{5B364A26-D75F-4E40-B84E-34077247740F}"/>
          </ac:grpSpMkLst>
        </pc:grpChg>
        <pc:grpChg chg="del mod">
          <ac:chgData name="LEONARDO VICTOR DO PRADO SILVA ." userId="S::leonardo.psilva@bandtec.com.br::a0bd1399-edeb-41c3-bff4-854f60fbc349" providerId="AD" clId="Web-{8B37D891-3FC0-D5C5-D32E-B02B32EC257A}" dt="2022-03-14T23:55:07.473" v="612"/>
          <ac:grpSpMkLst>
            <pc:docMk/>
            <pc:sldMk cId="0" sldId="275"/>
            <ac:grpSpMk id="31" creationId="{AB1E1549-6760-424A-AF60-C1B500C74C53}"/>
          </ac:grpSpMkLst>
        </pc:grpChg>
        <pc:grpChg chg="mod">
          <ac:chgData name="LEONARDO VICTOR DO PRADO SILVA ." userId="S::leonardo.psilva@bandtec.com.br::a0bd1399-edeb-41c3-bff4-854f60fbc349" providerId="AD" clId="Web-{8B37D891-3FC0-D5C5-D32E-B02B32EC257A}" dt="2022-03-15T00:00:39.185" v="671" actId="1076"/>
          <ac:grpSpMkLst>
            <pc:docMk/>
            <pc:sldMk cId="0" sldId="275"/>
            <ac:grpSpMk id="34" creationId="{51170DB4-8267-441C-A40F-14A2F45AE141}"/>
          </ac:grpSpMkLst>
        </pc:grpChg>
        <pc:grpChg chg="mod">
          <ac:chgData name="LEONARDO VICTOR DO PRADO SILVA ." userId="S::leonardo.psilva@bandtec.com.br::a0bd1399-edeb-41c3-bff4-854f60fbc349" providerId="AD" clId="Web-{8B37D891-3FC0-D5C5-D32E-B02B32EC257A}" dt="2022-03-15T00:00:39.201" v="672" actId="1076"/>
          <ac:grpSpMkLst>
            <pc:docMk/>
            <pc:sldMk cId="0" sldId="275"/>
            <ac:grpSpMk id="37" creationId="{8A8E4C02-6064-4ED8-8209-356F5FBAE1F2}"/>
          </ac:grpSpMkLst>
        </pc:grpChg>
        <pc:grpChg chg="mod">
          <ac:chgData name="LEONARDO VICTOR DO PRADO SILVA ." userId="S::leonardo.psilva@bandtec.com.br::a0bd1399-edeb-41c3-bff4-854f60fbc349" providerId="AD" clId="Web-{8B37D891-3FC0-D5C5-D32E-B02B32EC257A}" dt="2022-03-15T00:00:39.232" v="673" actId="1076"/>
          <ac:grpSpMkLst>
            <pc:docMk/>
            <pc:sldMk cId="0" sldId="275"/>
            <ac:grpSpMk id="40" creationId="{2A99B621-D51A-4195-8DF2-AB33467121FD}"/>
          </ac:grpSpMkLst>
        </pc:grpChg>
        <pc:grpChg chg="add mod">
          <ac:chgData name="LEONARDO VICTOR DO PRADO SILVA ." userId="S::leonardo.psilva@bandtec.com.br::a0bd1399-edeb-41c3-bff4-854f60fbc349" providerId="AD" clId="Web-{8B37D891-3FC0-D5C5-D32E-B02B32EC257A}" dt="2022-03-15T00:00:45.654" v="681" actId="1076"/>
          <ac:grpSpMkLst>
            <pc:docMk/>
            <pc:sldMk cId="0" sldId="275"/>
            <ac:grpSpMk id="43" creationId="{9C968972-1AE1-4EDA-9459-6DDCB8FB2B20}"/>
          </ac:grpSpMkLst>
        </pc:grpChg>
        <pc:grpChg chg="add mod">
          <ac:chgData name="LEONARDO VICTOR DO PRADO SILVA ." userId="S::leonardo.psilva@bandtec.com.br::a0bd1399-edeb-41c3-bff4-854f60fbc349" providerId="AD" clId="Web-{8B37D891-3FC0-D5C5-D32E-B02B32EC257A}" dt="2022-03-15T00:00:39.263" v="674" actId="1076"/>
          <ac:grpSpMkLst>
            <pc:docMk/>
            <pc:sldMk cId="0" sldId="275"/>
            <ac:grpSpMk id="46" creationId="{015C8CB8-FFE1-4E3D-B542-0A74511289A5}"/>
          </ac:grpSpMkLst>
        </pc:grpChg>
        <pc:grpChg chg="add mod">
          <ac:chgData name="LEONARDO VICTOR DO PRADO SILVA ." userId="S::leonardo.psilva@bandtec.com.br::a0bd1399-edeb-41c3-bff4-854f60fbc349" providerId="AD" clId="Web-{8B37D891-3FC0-D5C5-D32E-B02B32EC257A}" dt="2022-03-15T00:00:39.294" v="675" actId="1076"/>
          <ac:grpSpMkLst>
            <pc:docMk/>
            <pc:sldMk cId="0" sldId="275"/>
            <ac:grpSpMk id="49" creationId="{B6CDCC98-D920-4C75-A391-EDA52459F12D}"/>
          </ac:grpSpMkLst>
        </pc:grpChg>
        <pc:grpChg chg="add mod">
          <ac:chgData name="LEONARDO VICTOR DO PRADO SILVA ." userId="S::leonardo.psilva@bandtec.com.br::a0bd1399-edeb-41c3-bff4-854f60fbc349" providerId="AD" clId="Web-{8B37D891-3FC0-D5C5-D32E-B02B32EC257A}" dt="2022-03-15T00:00:39.310" v="676" actId="1076"/>
          <ac:grpSpMkLst>
            <pc:docMk/>
            <pc:sldMk cId="0" sldId="275"/>
            <ac:grpSpMk id="52" creationId="{87FB9E5F-384C-4967-84E5-3B05B379C379}"/>
          </ac:grpSpMkLst>
        </pc:grpChg>
        <pc:grpChg chg="add mod">
          <ac:chgData name="LEONARDO VICTOR DO PRADO SILVA ." userId="S::leonardo.psilva@bandtec.com.br::a0bd1399-edeb-41c3-bff4-854f60fbc349" providerId="AD" clId="Web-{8B37D891-3FC0-D5C5-D32E-B02B32EC257A}" dt="2022-03-15T00:00:39.341" v="677" actId="1076"/>
          <ac:grpSpMkLst>
            <pc:docMk/>
            <pc:sldMk cId="0" sldId="275"/>
            <ac:grpSpMk id="55" creationId="{78ABD6FB-20C3-4D81-AA3A-9C045C2EA33B}"/>
          </ac:grpSpMkLst>
        </pc:grpChg>
        <pc:grpChg chg="add mod">
          <ac:chgData name="LEONARDO VICTOR DO PRADO SILVA ." userId="S::leonardo.psilva@bandtec.com.br::a0bd1399-edeb-41c3-bff4-854f60fbc349" providerId="AD" clId="Web-{8B37D891-3FC0-D5C5-D32E-B02B32EC257A}" dt="2022-03-15T00:00:39.372" v="678" actId="1076"/>
          <ac:grpSpMkLst>
            <pc:docMk/>
            <pc:sldMk cId="0" sldId="275"/>
            <ac:grpSpMk id="58" creationId="{979EF522-31DD-406A-9764-62BE030C0361}"/>
          </ac:grpSpMkLst>
        </pc:grpChg>
        <pc:grpChg chg="add mod">
          <ac:chgData name="LEONARDO VICTOR DO PRADO SILVA ." userId="S::leonardo.psilva@bandtec.com.br::a0bd1399-edeb-41c3-bff4-854f60fbc349" providerId="AD" clId="Web-{8B37D891-3FC0-D5C5-D32E-B02B32EC257A}" dt="2022-03-15T00:00:39.388" v="679" actId="1076"/>
          <ac:grpSpMkLst>
            <pc:docMk/>
            <pc:sldMk cId="0" sldId="275"/>
            <ac:grpSpMk id="61" creationId="{AC3203B5-B307-431C-92F7-C061EEC88119}"/>
          </ac:grpSpMkLst>
        </pc:grpChg>
        <pc:grpChg chg="add mod">
          <ac:chgData name="LEONARDO VICTOR DO PRADO SILVA ." userId="S::leonardo.psilva@bandtec.com.br::a0bd1399-edeb-41c3-bff4-854f60fbc349" providerId="AD" clId="Web-{8B37D891-3FC0-D5C5-D32E-B02B32EC257A}" dt="2022-03-15T00:00:39.419" v="680" actId="1076"/>
          <ac:grpSpMkLst>
            <pc:docMk/>
            <pc:sldMk cId="0" sldId="275"/>
            <ac:grpSpMk id="64" creationId="{C651318D-CBA1-4FDB-A39E-A6ACF4BFB132}"/>
          </ac:grpSpMkLst>
        </pc:grpChg>
        <pc:grpChg chg="mod">
          <ac:chgData name="LEONARDO VICTOR DO PRADO SILVA ." userId="S::leonardo.psilva@bandtec.com.br::a0bd1399-edeb-41c3-bff4-854f60fbc349" providerId="AD" clId="Web-{8B37D891-3FC0-D5C5-D32E-B02B32EC257A}" dt="2022-03-15T00:00:39.044" v="666" actId="1076"/>
          <ac:grpSpMkLst>
            <pc:docMk/>
            <pc:sldMk cId="0" sldId="275"/>
            <ac:grpSpMk id="450" creationId="{00000000-0000-0000-0000-000000000000}"/>
          </ac:grpSpMkLst>
        </pc:grpChg>
        <pc:grpChg chg="mod">
          <ac:chgData name="LEONARDO VICTOR DO PRADO SILVA ." userId="S::leonardo.psilva@bandtec.com.br::a0bd1399-edeb-41c3-bff4-854f60fbc349" providerId="AD" clId="Web-{8B37D891-3FC0-D5C5-D32E-B02B32EC257A}" dt="2022-03-15T00:00:39.076" v="667" actId="1076"/>
          <ac:grpSpMkLst>
            <pc:docMk/>
            <pc:sldMk cId="0" sldId="275"/>
            <ac:grpSpMk id="453" creationId="{00000000-0000-0000-0000-000000000000}"/>
          </ac:grpSpMkLst>
        </pc:grpChg>
        <pc:graphicFrameChg chg="mod modGraphic">
          <ac:chgData name="LEONARDO VICTOR DO PRADO SILVA ." userId="S::leonardo.psilva@bandtec.com.br::a0bd1399-edeb-41c3-bff4-854f60fbc349" providerId="AD" clId="Web-{8B37D891-3FC0-D5C5-D32E-B02B32EC257A}" dt="2022-03-15T00:00:28.138" v="665" actId="1076"/>
          <ac:graphicFrameMkLst>
            <pc:docMk/>
            <pc:sldMk cId="0" sldId="275"/>
            <ac:graphicFrameMk id="449" creationId="{00000000-0000-0000-0000-000000000000}"/>
          </ac:graphicFrameMkLst>
        </pc:graphicFrameChg>
        <pc:picChg chg="add del mod">
          <ac:chgData name="LEONARDO VICTOR DO PRADO SILVA ." userId="S::leonardo.psilva@bandtec.com.br::a0bd1399-edeb-41c3-bff4-854f60fbc349" providerId="AD" clId="Web-{8B37D891-3FC0-D5C5-D32E-B02B32EC257A}" dt="2022-03-14T23:52:42.001" v="588"/>
          <ac:picMkLst>
            <pc:docMk/>
            <pc:sldMk cId="0" sldId="275"/>
            <ac:picMk id="2" creationId="{8F040DBD-689B-4E7A-B26B-8E5EE818759A}"/>
          </ac:picMkLst>
        </pc:picChg>
        <pc:picChg chg="add del mod">
          <ac:chgData name="LEONARDO VICTOR DO PRADO SILVA ." userId="S::leonardo.psilva@bandtec.com.br::a0bd1399-edeb-41c3-bff4-854f60fbc349" providerId="AD" clId="Web-{8B37D891-3FC0-D5C5-D32E-B02B32EC257A}" dt="2022-03-14T23:49:29.871" v="515"/>
          <ac:picMkLst>
            <pc:docMk/>
            <pc:sldMk cId="0" sldId="275"/>
            <ac:picMk id="3" creationId="{5911EC5E-6EB2-421A-BFD3-CB33406224B8}"/>
          </ac:picMkLst>
        </pc:picChg>
      </pc:sldChg>
      <pc:sldChg chg="ord">
        <pc:chgData name="LEONARDO VICTOR DO PRADO SILVA ." userId="S::leonardo.psilva@bandtec.com.br::a0bd1399-edeb-41c3-bff4-854f60fbc349" providerId="AD" clId="Web-{8B37D891-3FC0-D5C5-D32E-B02B32EC257A}" dt="2022-03-15T00:22:00.390" v="781"/>
        <pc:sldMkLst>
          <pc:docMk/>
          <pc:sldMk cId="0" sldId="286"/>
        </pc:sldMkLst>
      </pc:sldChg>
      <pc:sldChg chg="addSp delSp modSp ord">
        <pc:chgData name="LEONARDO VICTOR DO PRADO SILVA ." userId="S::leonardo.psilva@bandtec.com.br::a0bd1399-edeb-41c3-bff4-854f60fbc349" providerId="AD" clId="Web-{8B37D891-3FC0-D5C5-D32E-B02B32EC257A}" dt="2022-03-15T00:18:39.619" v="776" actId="1076"/>
        <pc:sldMkLst>
          <pc:docMk/>
          <pc:sldMk cId="3211362897" sldId="324"/>
        </pc:sldMkLst>
        <pc:spChg chg="del">
          <ac:chgData name="LEONARDO VICTOR DO PRADO SILVA ." userId="S::leonardo.psilva@bandtec.com.br::a0bd1399-edeb-41c3-bff4-854f60fbc349" providerId="AD" clId="Web-{8B37D891-3FC0-D5C5-D32E-B02B32EC257A}" dt="2022-03-15T00:11:48.155" v="748"/>
          <ac:spMkLst>
            <pc:docMk/>
            <pc:sldMk cId="3211362897" sldId="324"/>
            <ac:spMk id="2" creationId="{5650AABD-8E1E-424A-BC09-37BF9519132B}"/>
          </ac:spMkLst>
        </pc:spChg>
        <pc:spChg chg="add del mod">
          <ac:chgData name="LEONARDO VICTOR DO PRADO SILVA ." userId="S::leonardo.psilva@bandtec.com.br::a0bd1399-edeb-41c3-bff4-854f60fbc349" providerId="AD" clId="Web-{8B37D891-3FC0-D5C5-D32E-B02B32EC257A}" dt="2022-03-15T00:11:54.374" v="750"/>
          <ac:spMkLst>
            <pc:docMk/>
            <pc:sldMk cId="3211362897" sldId="324"/>
            <ac:spMk id="4" creationId="{AFC29AEB-205A-413E-862F-5BAA009C5773}"/>
          </ac:spMkLst>
        </pc:spChg>
        <pc:spChg chg="add mod">
          <ac:chgData name="LEONARDO VICTOR DO PRADO SILVA ." userId="S::leonardo.psilva@bandtec.com.br::a0bd1399-edeb-41c3-bff4-854f60fbc349" providerId="AD" clId="Web-{8B37D891-3FC0-D5C5-D32E-B02B32EC257A}" dt="2022-03-15T00:16:23.412" v="762" actId="20577"/>
          <ac:spMkLst>
            <pc:docMk/>
            <pc:sldMk cId="3211362897" sldId="324"/>
            <ac:spMk id="6" creationId="{21C34B5E-07D1-461F-874F-CC4D6282DB62}"/>
          </ac:spMkLst>
        </pc:spChg>
        <pc:picChg chg="add del mod">
          <ac:chgData name="LEONARDO VICTOR DO PRADO SILVA ." userId="S::leonardo.psilva@bandtec.com.br::a0bd1399-edeb-41c3-bff4-854f60fbc349" providerId="AD" clId="Web-{8B37D891-3FC0-D5C5-D32E-B02B32EC257A}" dt="2022-03-15T00:18:14.743" v="772"/>
          <ac:picMkLst>
            <pc:docMk/>
            <pc:sldMk cId="3211362897" sldId="324"/>
            <ac:picMk id="7" creationId="{AB3300FA-63D9-4DEA-82AA-A69A72CDAD7F}"/>
          </ac:picMkLst>
        </pc:picChg>
        <pc:picChg chg="add mod">
          <ac:chgData name="LEONARDO VICTOR DO PRADO SILVA ." userId="S::leonardo.psilva@bandtec.com.br::a0bd1399-edeb-41c3-bff4-854f60fbc349" providerId="AD" clId="Web-{8B37D891-3FC0-D5C5-D32E-B02B32EC257A}" dt="2022-03-15T00:18:39.619" v="776" actId="1076"/>
          <ac:picMkLst>
            <pc:docMk/>
            <pc:sldMk cId="3211362897" sldId="324"/>
            <ac:picMk id="8" creationId="{5A7C2EE0-5FB4-4610-B02B-8FAD87B6C550}"/>
          </ac:picMkLst>
        </pc:picChg>
      </pc:sldChg>
      <pc:sldChg chg="addSp delSp modSp ord">
        <pc:chgData name="LEONARDO VICTOR DO PRADO SILVA ." userId="S::leonardo.psilva@bandtec.com.br::a0bd1399-edeb-41c3-bff4-854f60fbc349" providerId="AD" clId="Web-{8B37D891-3FC0-D5C5-D32E-B02B32EC257A}" dt="2022-03-15T00:18:04.899" v="771" actId="14100"/>
        <pc:sldMkLst>
          <pc:docMk/>
          <pc:sldMk cId="1884245859" sldId="325"/>
        </pc:sldMkLst>
        <pc:spChg chg="mod">
          <ac:chgData name="LEONARDO VICTOR DO PRADO SILVA ." userId="S::leonardo.psilva@bandtec.com.br::a0bd1399-edeb-41c3-bff4-854f60fbc349" providerId="AD" clId="Web-{8B37D891-3FC0-D5C5-D32E-B02B32EC257A}" dt="2022-03-15T00:11:39.374" v="747" actId="1076"/>
          <ac:spMkLst>
            <pc:docMk/>
            <pc:sldMk cId="1884245859" sldId="325"/>
            <ac:spMk id="2" creationId="{E314361B-DBD9-4AF5-8E1E-34371A05FE8D}"/>
          </ac:spMkLst>
        </pc:spChg>
        <pc:picChg chg="add del mod">
          <ac:chgData name="LEONARDO VICTOR DO PRADO SILVA ." userId="S::leonardo.psilva@bandtec.com.br::a0bd1399-edeb-41c3-bff4-854f60fbc349" providerId="AD" clId="Web-{8B37D891-3FC0-D5C5-D32E-B02B32EC257A}" dt="2022-03-15T00:16:45.366" v="767"/>
          <ac:picMkLst>
            <pc:docMk/>
            <pc:sldMk cId="1884245859" sldId="325"/>
            <ac:picMk id="3" creationId="{E4A3BCEB-6090-4FEB-82D9-794FE092E684}"/>
          </ac:picMkLst>
        </pc:picChg>
        <pc:picChg chg="add mod">
          <ac:chgData name="LEONARDO VICTOR DO PRADO SILVA ." userId="S::leonardo.psilva@bandtec.com.br::a0bd1399-edeb-41c3-bff4-854f60fbc349" providerId="AD" clId="Web-{8B37D891-3FC0-D5C5-D32E-B02B32EC257A}" dt="2022-03-15T00:18:04.899" v="771" actId="14100"/>
          <ac:picMkLst>
            <pc:docMk/>
            <pc:sldMk cId="1884245859" sldId="325"/>
            <ac:picMk id="4" creationId="{C71FB074-0E54-4EB4-A70C-3BA8F93B921D}"/>
          </ac:picMkLst>
        </pc:picChg>
      </pc:sldChg>
      <pc:sldChg chg="modSp ord">
        <pc:chgData name="LEONARDO VICTOR DO PRADO SILVA ." userId="S::leonardo.psilva@bandtec.com.br::a0bd1399-edeb-41c3-bff4-854f60fbc349" providerId="AD" clId="Web-{8B37D891-3FC0-D5C5-D32E-B02B32EC257A}" dt="2022-03-15T00:03:37.424" v="687" actId="20577"/>
        <pc:sldMkLst>
          <pc:docMk/>
          <pc:sldMk cId="3598311934" sldId="328"/>
        </pc:sldMkLst>
        <pc:spChg chg="mod">
          <ac:chgData name="LEONARDO VICTOR DO PRADO SILVA ." userId="S::leonardo.psilva@bandtec.com.br::a0bd1399-edeb-41c3-bff4-854f60fbc349" providerId="AD" clId="Web-{8B37D891-3FC0-D5C5-D32E-B02B32EC257A}" dt="2022-03-15T00:03:37.424" v="687" actId="20577"/>
          <ac:spMkLst>
            <pc:docMk/>
            <pc:sldMk cId="3598311934" sldId="328"/>
            <ac:spMk id="2" creationId="{A355CA4F-1CC3-4344-B8CA-4DF8D840BEA6}"/>
          </ac:spMkLst>
        </pc:spChg>
      </pc:sldChg>
      <pc:sldChg chg="addSp delSp modSp mod modClrScheme chgLayout">
        <pc:chgData name="LEONARDO VICTOR DO PRADO SILVA ." userId="S::leonardo.psilva@bandtec.com.br::a0bd1399-edeb-41c3-bff4-854f60fbc349" providerId="AD" clId="Web-{8B37D891-3FC0-D5C5-D32E-B02B32EC257A}" dt="2022-03-15T00:35:08.988" v="786"/>
        <pc:sldMkLst>
          <pc:docMk/>
          <pc:sldMk cId="1801835835" sldId="330"/>
        </pc:sldMkLst>
        <pc:spChg chg="mod">
          <ac:chgData name="LEONARDO VICTOR DO PRADO SILVA ." userId="S::leonardo.psilva@bandtec.com.br::a0bd1399-edeb-41c3-bff4-854f60fbc349" providerId="AD" clId="Web-{8B37D891-3FC0-D5C5-D32E-B02B32EC257A}" dt="2022-03-15T00:35:08.988" v="786"/>
          <ac:spMkLst>
            <pc:docMk/>
            <pc:sldMk cId="1801835835" sldId="330"/>
            <ac:spMk id="3" creationId="{AE264C36-CD66-499A-8A55-8BDC5C35FF96}"/>
          </ac:spMkLst>
        </pc:spChg>
        <pc:spChg chg="add del">
          <ac:chgData name="LEONARDO VICTOR DO PRADO SILVA ." userId="S::leonardo.psilva@bandtec.com.br::a0bd1399-edeb-41c3-bff4-854f60fbc349" providerId="AD" clId="Web-{8B37D891-3FC0-D5C5-D32E-B02B32EC257A}" dt="2022-03-15T00:34:57.613" v="785"/>
          <ac:spMkLst>
            <pc:docMk/>
            <pc:sldMk cId="1801835835" sldId="330"/>
            <ac:spMk id="4" creationId="{642711B8-3B95-403C-A459-C7ADD384AC2D}"/>
          </ac:spMkLst>
        </pc:spChg>
        <pc:picChg chg="del">
          <ac:chgData name="LEONARDO VICTOR DO PRADO SILVA ." userId="S::leonardo.psilva@bandtec.com.br::a0bd1399-edeb-41c3-bff4-854f60fbc349" providerId="AD" clId="Web-{8B37D891-3FC0-D5C5-D32E-B02B32EC257A}" dt="2022-03-15T00:30:37.497" v="783"/>
          <ac:picMkLst>
            <pc:docMk/>
            <pc:sldMk cId="1801835835" sldId="330"/>
            <ac:picMk id="2" creationId="{CA09D336-F7D9-4948-928C-F54A5AF8A8C6}"/>
          </ac:picMkLst>
        </pc:picChg>
      </pc:sldChg>
      <pc:sldChg chg="addSp delSp modSp">
        <pc:chgData name="LEONARDO VICTOR DO PRADO SILVA ." userId="S::leonardo.psilva@bandtec.com.br::a0bd1399-edeb-41c3-bff4-854f60fbc349" providerId="AD" clId="Web-{8B37D891-3FC0-D5C5-D32E-B02B32EC257A}" dt="2022-03-14T23:20:41.326" v="4" actId="20577"/>
        <pc:sldMkLst>
          <pc:docMk/>
          <pc:sldMk cId="99842555" sldId="331"/>
        </pc:sldMkLst>
        <pc:spChg chg="mod">
          <ac:chgData name="LEONARDO VICTOR DO PRADO SILVA ." userId="S::leonardo.psilva@bandtec.com.br::a0bd1399-edeb-41c3-bff4-854f60fbc349" providerId="AD" clId="Web-{8B37D891-3FC0-D5C5-D32E-B02B32EC257A}" dt="2022-03-14T23:20:41.326" v="4" actId="20577"/>
          <ac:spMkLst>
            <pc:docMk/>
            <pc:sldMk cId="99842555" sldId="331"/>
            <ac:spMk id="5" creationId="{AD6ED5AB-28E7-4AEB-85FE-33AA5B93C7C5}"/>
          </ac:spMkLst>
        </pc:spChg>
        <pc:picChg chg="add mod">
          <ac:chgData name="LEONARDO VICTOR DO PRADO SILVA ." userId="S::leonardo.psilva@bandtec.com.br::a0bd1399-edeb-41c3-bff4-854f60fbc349" providerId="AD" clId="Web-{8B37D891-3FC0-D5C5-D32E-B02B32EC257A}" dt="2022-03-14T22:53:06.252" v="1"/>
          <ac:picMkLst>
            <pc:docMk/>
            <pc:sldMk cId="99842555" sldId="331"/>
            <ac:picMk id="2" creationId="{BF7E002F-7F9A-4034-B5AF-BCC763811696}"/>
          </ac:picMkLst>
        </pc:picChg>
        <pc:picChg chg="del">
          <ac:chgData name="LEONARDO VICTOR DO PRADO SILVA ." userId="S::leonardo.psilva@bandtec.com.br::a0bd1399-edeb-41c3-bff4-854f60fbc349" providerId="AD" clId="Web-{8B37D891-3FC0-D5C5-D32E-B02B32EC257A}" dt="2022-03-14T22:53:03.439" v="0"/>
          <ac:picMkLst>
            <pc:docMk/>
            <pc:sldMk cId="99842555" sldId="331"/>
            <ac:picMk id="3" creationId="{985BEF08-63BE-425E-94CA-33FA6E097064}"/>
          </ac:picMkLst>
        </pc:picChg>
      </pc:sldChg>
      <pc:sldChg chg="del">
        <pc:chgData name="LEONARDO VICTOR DO PRADO SILVA ." userId="S::leonardo.psilva@bandtec.com.br::a0bd1399-edeb-41c3-bff4-854f60fbc349" providerId="AD" clId="Web-{8B37D891-3FC0-D5C5-D32E-B02B32EC257A}" dt="2022-03-14T23:40:09.372" v="154"/>
        <pc:sldMkLst>
          <pc:docMk/>
          <pc:sldMk cId="2770722336" sldId="336"/>
        </pc:sldMkLst>
      </pc:sldChg>
      <pc:sldChg chg="addSp modSp">
        <pc:chgData name="LEONARDO VICTOR DO PRADO SILVA ." userId="S::leonardo.psilva@bandtec.com.br::a0bd1399-edeb-41c3-bff4-854f60fbc349" providerId="AD" clId="Web-{8B37D891-3FC0-D5C5-D32E-B02B32EC257A}" dt="2022-03-14T23:38:28.822" v="151" actId="20577"/>
        <pc:sldMkLst>
          <pc:docMk/>
          <pc:sldMk cId="3019382553" sldId="337"/>
        </pc:sldMkLst>
        <pc:spChg chg="mod">
          <ac:chgData name="LEONARDO VICTOR DO PRADO SILVA ." userId="S::leonardo.psilva@bandtec.com.br::a0bd1399-edeb-41c3-bff4-854f60fbc349" providerId="AD" clId="Web-{8B37D891-3FC0-D5C5-D32E-B02B32EC257A}" dt="2022-03-14T23:35:44.240" v="125" actId="14100"/>
          <ac:spMkLst>
            <pc:docMk/>
            <pc:sldMk cId="3019382553" sldId="337"/>
            <ac:spMk id="2" creationId="{C1144352-0B9B-4B3D-94F9-B36948FA0129}"/>
          </ac:spMkLst>
        </pc:spChg>
        <pc:spChg chg="mod">
          <ac:chgData name="LEONARDO VICTOR DO PRADO SILVA ." userId="S::leonardo.psilva@bandtec.com.br::a0bd1399-edeb-41c3-bff4-854f60fbc349" providerId="AD" clId="Web-{8B37D891-3FC0-D5C5-D32E-B02B32EC257A}" dt="2022-03-14T23:37:35.915" v="139" actId="1076"/>
          <ac:spMkLst>
            <pc:docMk/>
            <pc:sldMk cId="3019382553" sldId="337"/>
            <ac:spMk id="3" creationId="{F4AA47F7-F95E-4CB4-81A1-AA786C49FA6A}"/>
          </ac:spMkLst>
        </pc:spChg>
        <pc:spChg chg="mod">
          <ac:chgData name="LEONARDO VICTOR DO PRADO SILVA ." userId="S::leonardo.psilva@bandtec.com.br::a0bd1399-edeb-41c3-bff4-854f60fbc349" providerId="AD" clId="Web-{8B37D891-3FC0-D5C5-D32E-B02B32EC257A}" dt="2022-03-14T23:37:41.774" v="140" actId="1076"/>
          <ac:spMkLst>
            <pc:docMk/>
            <pc:sldMk cId="3019382553" sldId="337"/>
            <ac:spMk id="4" creationId="{638D1B31-1013-4262-AB5E-1504AC417F3B}"/>
          </ac:spMkLst>
        </pc:spChg>
        <pc:spChg chg="mod">
          <ac:chgData name="LEONARDO VICTOR DO PRADO SILVA ." userId="S::leonardo.psilva@bandtec.com.br::a0bd1399-edeb-41c3-bff4-854f60fbc349" providerId="AD" clId="Web-{8B37D891-3FC0-D5C5-D32E-B02B32EC257A}" dt="2022-03-14T23:38:28.822" v="151" actId="20577"/>
          <ac:spMkLst>
            <pc:docMk/>
            <pc:sldMk cId="3019382553" sldId="337"/>
            <ac:spMk id="5" creationId="{14FF4199-88D6-4AC2-9E55-39F8956AB86C}"/>
          </ac:spMkLst>
        </pc:spChg>
        <pc:spChg chg="add mod">
          <ac:chgData name="LEONARDO VICTOR DO PRADO SILVA ." userId="S::leonardo.psilva@bandtec.com.br::a0bd1399-edeb-41c3-bff4-854f60fbc349" providerId="AD" clId="Web-{8B37D891-3FC0-D5C5-D32E-B02B32EC257A}" dt="2022-03-14T23:36:35.585" v="136" actId="20577"/>
          <ac:spMkLst>
            <pc:docMk/>
            <pc:sldMk cId="3019382553" sldId="337"/>
            <ac:spMk id="7" creationId="{971E7E92-6D7F-4092-994A-0C101C6D9C6F}"/>
          </ac:spMkLst>
        </pc:spChg>
      </pc:sldChg>
      <pc:sldChg chg="addSp delSp modSp">
        <pc:chgData name="LEONARDO VICTOR DO PRADO SILVA ." userId="S::leonardo.psilva@bandtec.com.br::a0bd1399-edeb-41c3-bff4-854f60fbc349" providerId="AD" clId="Web-{8B37D891-3FC0-D5C5-D32E-B02B32EC257A}" dt="2022-03-14T23:29:39.418" v="37" actId="14100"/>
        <pc:sldMkLst>
          <pc:docMk/>
          <pc:sldMk cId="597963688" sldId="338"/>
        </pc:sldMkLst>
        <pc:spChg chg="add del">
          <ac:chgData name="LEONARDO VICTOR DO PRADO SILVA ." userId="S::leonardo.psilva@bandtec.com.br::a0bd1399-edeb-41c3-bff4-854f60fbc349" providerId="AD" clId="Web-{8B37D891-3FC0-D5C5-D32E-B02B32EC257A}" dt="2022-03-14T23:23:56.065" v="9"/>
          <ac:spMkLst>
            <pc:docMk/>
            <pc:sldMk cId="597963688" sldId="338"/>
            <ac:spMk id="5" creationId="{38683331-C068-48FC-BA29-0F67DADF4621}"/>
          </ac:spMkLst>
        </pc:spChg>
        <pc:spChg chg="add mod">
          <ac:chgData name="LEONARDO VICTOR DO PRADO SILVA ." userId="S::leonardo.psilva@bandtec.com.br::a0bd1399-edeb-41c3-bff4-854f60fbc349" providerId="AD" clId="Web-{8B37D891-3FC0-D5C5-D32E-B02B32EC257A}" dt="2022-03-14T23:24:22.113" v="17" actId="14100"/>
          <ac:spMkLst>
            <pc:docMk/>
            <pc:sldMk cId="597963688" sldId="338"/>
            <ac:spMk id="7" creationId="{7ACECD63-4278-4959-A782-A390B148B68D}"/>
          </ac:spMkLst>
        </pc:spChg>
        <pc:spChg chg="mod">
          <ac:chgData name="LEONARDO VICTOR DO PRADO SILVA ." userId="S::leonardo.psilva@bandtec.com.br::a0bd1399-edeb-41c3-bff4-854f60fbc349" providerId="AD" clId="Web-{8B37D891-3FC0-D5C5-D32E-B02B32EC257A}" dt="2022-03-14T23:24:19.019" v="16" actId="1076"/>
          <ac:spMkLst>
            <pc:docMk/>
            <pc:sldMk cId="597963688" sldId="338"/>
            <ac:spMk id="426" creationId="{00000000-0000-0000-0000-000000000000}"/>
          </ac:spMkLst>
        </pc:spChg>
        <pc:picChg chg="add mod">
          <ac:chgData name="LEONARDO VICTOR DO PRADO SILVA ." userId="S::leonardo.psilva@bandtec.com.br::a0bd1399-edeb-41c3-bff4-854f60fbc349" providerId="AD" clId="Web-{8B37D891-3FC0-D5C5-D32E-B02B32EC257A}" dt="2022-03-14T23:23:49.268" v="7" actId="1076"/>
          <ac:picMkLst>
            <pc:docMk/>
            <pc:sldMk cId="597963688" sldId="338"/>
            <ac:picMk id="3" creationId="{709649FB-B911-4E4E-ACF8-7A273E7F45ED}"/>
          </ac:picMkLst>
        </pc:picChg>
        <pc:picChg chg="add del mod">
          <ac:chgData name="LEONARDO VICTOR DO PRADO SILVA ." userId="S::leonardo.psilva@bandtec.com.br::a0bd1399-edeb-41c3-bff4-854f60fbc349" providerId="AD" clId="Web-{8B37D891-3FC0-D5C5-D32E-B02B32EC257A}" dt="2022-03-14T23:25:25.365" v="20"/>
          <ac:picMkLst>
            <pc:docMk/>
            <pc:sldMk cId="597963688" sldId="338"/>
            <ac:picMk id="6" creationId="{DDA477CE-FF5E-4F43-B37E-0E9383FE7609}"/>
          </ac:picMkLst>
        </pc:picChg>
        <pc:picChg chg="add del mod">
          <ac:chgData name="LEONARDO VICTOR DO PRADO SILVA ." userId="S::leonardo.psilva@bandtec.com.br::a0bd1399-edeb-41c3-bff4-854f60fbc349" providerId="AD" clId="Web-{8B37D891-3FC0-D5C5-D32E-B02B32EC257A}" dt="2022-03-14T23:27:14.352" v="22"/>
          <ac:picMkLst>
            <pc:docMk/>
            <pc:sldMk cId="597963688" sldId="338"/>
            <ac:picMk id="8" creationId="{D54FDC53-A681-4656-92FF-AA2A8C95B19F}"/>
          </ac:picMkLst>
        </pc:picChg>
        <pc:picChg chg="add del mod">
          <ac:chgData name="LEONARDO VICTOR DO PRADO SILVA ." userId="S::leonardo.psilva@bandtec.com.br::a0bd1399-edeb-41c3-bff4-854f60fbc349" providerId="AD" clId="Web-{8B37D891-3FC0-D5C5-D32E-B02B32EC257A}" dt="2022-03-14T23:28:18.916" v="31"/>
          <ac:picMkLst>
            <pc:docMk/>
            <pc:sldMk cId="597963688" sldId="338"/>
            <ac:picMk id="9" creationId="{AD88197D-98C7-4FDD-B66C-C3BC831D013E}"/>
          </ac:picMkLst>
        </pc:picChg>
        <pc:picChg chg="add mod">
          <ac:chgData name="LEONARDO VICTOR DO PRADO SILVA ." userId="S::leonardo.psilva@bandtec.com.br::a0bd1399-edeb-41c3-bff4-854f60fbc349" providerId="AD" clId="Web-{8B37D891-3FC0-D5C5-D32E-B02B32EC257A}" dt="2022-03-14T23:29:39.418" v="37" actId="14100"/>
          <ac:picMkLst>
            <pc:docMk/>
            <pc:sldMk cId="597963688" sldId="338"/>
            <ac:picMk id="10" creationId="{CE887DB2-88AB-4E51-8E07-7BABB3AA424F}"/>
          </ac:picMkLst>
        </pc:picChg>
        <pc:picChg chg="add mod">
          <ac:chgData name="LEONARDO VICTOR DO PRADO SILVA ." userId="S::leonardo.psilva@bandtec.com.br::a0bd1399-edeb-41c3-bff4-854f60fbc349" providerId="AD" clId="Web-{8B37D891-3FC0-D5C5-D32E-B02B32EC257A}" dt="2022-03-14T23:29:25.840" v="34" actId="1076"/>
          <ac:picMkLst>
            <pc:docMk/>
            <pc:sldMk cId="597963688" sldId="338"/>
            <ac:picMk id="11" creationId="{B36FE766-4759-4628-B49D-D1D060FD3CBE}"/>
          </ac:picMkLst>
        </pc:picChg>
      </pc:sldChg>
      <pc:sldChg chg="ord">
        <pc:chgData name="LEONARDO VICTOR DO PRADO SILVA ." userId="S::leonardo.psilva@bandtec.com.br::a0bd1399-edeb-41c3-bff4-854f60fbc349" providerId="AD" clId="Web-{8B37D891-3FC0-D5C5-D32E-B02B32EC257A}" dt="2022-03-15T00:22:05.702" v="782"/>
        <pc:sldMkLst>
          <pc:docMk/>
          <pc:sldMk cId="1508744840" sldId="339"/>
        </pc:sldMkLst>
      </pc:sldChg>
      <pc:sldChg chg="addSp modSp">
        <pc:chgData name="LEONARDO VICTOR DO PRADO SILVA ." userId="S::leonardo.psilva@bandtec.com.br::a0bd1399-edeb-41c3-bff4-854f60fbc349" providerId="AD" clId="Web-{8B37D891-3FC0-D5C5-D32E-B02B32EC257A}" dt="2022-03-15T00:07:37.758" v="725" actId="20577"/>
        <pc:sldMkLst>
          <pc:docMk/>
          <pc:sldMk cId="1283663110" sldId="340"/>
        </pc:sldMkLst>
        <pc:spChg chg="mod">
          <ac:chgData name="LEONARDO VICTOR DO PRADO SILVA ." userId="S::leonardo.psilva@bandtec.com.br::a0bd1399-edeb-41c3-bff4-854f60fbc349" providerId="AD" clId="Web-{8B37D891-3FC0-D5C5-D32E-B02B32EC257A}" dt="2022-03-15T00:07:37.758" v="725" actId="20577"/>
          <ac:spMkLst>
            <pc:docMk/>
            <pc:sldMk cId="1283663110" sldId="340"/>
            <ac:spMk id="426" creationId="{00000000-0000-0000-0000-000000000000}"/>
          </ac:spMkLst>
        </pc:spChg>
        <pc:picChg chg="add mod">
          <ac:chgData name="LEONARDO VICTOR DO PRADO SILVA ." userId="S::leonardo.psilva@bandtec.com.br::a0bd1399-edeb-41c3-bff4-854f60fbc349" providerId="AD" clId="Web-{8B37D891-3FC0-D5C5-D32E-B02B32EC257A}" dt="2022-03-15T00:04:56.207" v="702" actId="1076"/>
          <ac:picMkLst>
            <pc:docMk/>
            <pc:sldMk cId="1283663110" sldId="340"/>
            <ac:picMk id="3" creationId="{7D922EE3-A547-4C92-8BBB-6034887C6A53}"/>
          </ac:picMkLst>
        </pc:picChg>
      </pc:sldChg>
      <pc:sldChg chg="addSp modSp ord">
        <pc:chgData name="LEONARDO VICTOR DO PRADO SILVA ." userId="S::leonardo.psilva@bandtec.com.br::a0bd1399-edeb-41c3-bff4-854f60fbc349" providerId="AD" clId="Web-{8B37D891-3FC0-D5C5-D32E-B02B32EC257A}" dt="2022-03-15T00:07:32.367" v="724" actId="20577"/>
        <pc:sldMkLst>
          <pc:docMk/>
          <pc:sldMk cId="965168121" sldId="341"/>
        </pc:sldMkLst>
        <pc:spChg chg="mod">
          <ac:chgData name="LEONARDO VICTOR DO PRADO SILVA ." userId="S::leonardo.psilva@bandtec.com.br::a0bd1399-edeb-41c3-bff4-854f60fbc349" providerId="AD" clId="Web-{8B37D891-3FC0-D5C5-D32E-B02B32EC257A}" dt="2022-03-15T00:07:32.367" v="724" actId="20577"/>
          <ac:spMkLst>
            <pc:docMk/>
            <pc:sldMk cId="965168121" sldId="341"/>
            <ac:spMk id="426" creationId="{00000000-0000-0000-0000-000000000000}"/>
          </ac:spMkLst>
        </pc:spChg>
        <pc:picChg chg="add mod">
          <ac:chgData name="LEONARDO VICTOR DO PRADO SILVA ." userId="S::leonardo.psilva@bandtec.com.br::a0bd1399-edeb-41c3-bff4-854f60fbc349" providerId="AD" clId="Web-{8B37D891-3FC0-D5C5-D32E-B02B32EC257A}" dt="2022-03-15T00:07:04.648" v="714" actId="1076"/>
          <ac:picMkLst>
            <pc:docMk/>
            <pc:sldMk cId="965168121" sldId="341"/>
            <ac:picMk id="3" creationId="{81D36F4D-DE14-4196-93EB-D40D9DDB3EED}"/>
          </ac:picMkLst>
        </pc:picChg>
      </pc:sldChg>
      <pc:sldChg chg="addSp modSp">
        <pc:chgData name="LEONARDO VICTOR DO PRADO SILVA ." userId="S::leonardo.psilva@bandtec.com.br::a0bd1399-edeb-41c3-bff4-854f60fbc349" providerId="AD" clId="Web-{8B37D891-3FC0-D5C5-D32E-B02B32EC257A}" dt="2022-03-15T00:21:51.452" v="780" actId="14100"/>
        <pc:sldMkLst>
          <pc:docMk/>
          <pc:sldMk cId="310297684" sldId="343"/>
        </pc:sldMkLst>
        <pc:picChg chg="add mod">
          <ac:chgData name="LEONARDO VICTOR DO PRADO SILVA ." userId="S::leonardo.psilva@bandtec.com.br::a0bd1399-edeb-41c3-bff4-854f60fbc349" providerId="AD" clId="Web-{8B37D891-3FC0-D5C5-D32E-B02B32EC257A}" dt="2022-03-15T00:21:51.452" v="780" actId="14100"/>
          <ac:picMkLst>
            <pc:docMk/>
            <pc:sldMk cId="310297684" sldId="343"/>
            <ac:picMk id="3" creationId="{1198C190-577D-4A47-BCEA-69D2875B76B0}"/>
          </ac:picMkLst>
        </pc:picChg>
      </pc:sldChg>
    </pc:docChg>
  </pc:docChgLst>
  <pc:docChgLst>
    <pc:chgData name="LEONARDO VICTOR DO PRADO SILVA ." userId="S::leonardo.psilva@bandtec.com.br::a0bd1399-edeb-41c3-bff4-854f60fbc349" providerId="AD" clId="Web-{3BBE2CB7-75E3-4BE6-BF2F-2D9BF17B6EC2}"/>
    <pc:docChg chg="addSld delSld modSld sldOrd">
      <pc:chgData name="LEONARDO VICTOR DO PRADO SILVA ." userId="S::leonardo.psilva@bandtec.com.br::a0bd1399-edeb-41c3-bff4-854f60fbc349" providerId="AD" clId="Web-{3BBE2CB7-75E3-4BE6-BF2F-2D9BF17B6EC2}" dt="2022-03-13T04:11:46.465" v="222"/>
      <pc:docMkLst>
        <pc:docMk/>
      </pc:docMkLst>
      <pc:sldChg chg="ord">
        <pc:chgData name="LEONARDO VICTOR DO PRADO SILVA ." userId="S::leonardo.psilva@bandtec.com.br::a0bd1399-edeb-41c3-bff4-854f60fbc349" providerId="AD" clId="Web-{3BBE2CB7-75E3-4BE6-BF2F-2D9BF17B6EC2}" dt="2022-03-13T04:07:37.459" v="163"/>
        <pc:sldMkLst>
          <pc:docMk/>
          <pc:sldMk cId="0" sldId="261"/>
        </pc:sldMkLst>
      </pc:sldChg>
      <pc:sldChg chg="del">
        <pc:chgData name="LEONARDO VICTOR DO PRADO SILVA ." userId="S::leonardo.psilva@bandtec.com.br::a0bd1399-edeb-41c3-bff4-854f60fbc349" providerId="AD" clId="Web-{3BBE2CB7-75E3-4BE6-BF2F-2D9BF17B6EC2}" dt="2022-03-13T03:37:14.792" v="0"/>
        <pc:sldMkLst>
          <pc:docMk/>
          <pc:sldMk cId="0" sldId="268"/>
        </pc:sldMkLst>
      </pc:sldChg>
      <pc:sldChg chg="del ord">
        <pc:chgData name="LEONARDO VICTOR DO PRADO SILVA ." userId="S::leonardo.psilva@bandtec.com.br::a0bd1399-edeb-41c3-bff4-854f60fbc349" providerId="AD" clId="Web-{3BBE2CB7-75E3-4BE6-BF2F-2D9BF17B6EC2}" dt="2022-03-13T04:11:46.465" v="222"/>
        <pc:sldMkLst>
          <pc:docMk/>
          <pc:sldMk cId="0" sldId="272"/>
        </pc:sldMkLst>
      </pc:sldChg>
      <pc:sldChg chg="ord">
        <pc:chgData name="LEONARDO VICTOR DO PRADO SILVA ." userId="S::leonardo.psilva@bandtec.com.br::a0bd1399-edeb-41c3-bff4-854f60fbc349" providerId="AD" clId="Web-{3BBE2CB7-75E3-4BE6-BF2F-2D9BF17B6EC2}" dt="2022-03-13T04:10:19.151" v="192"/>
        <pc:sldMkLst>
          <pc:docMk/>
          <pc:sldMk cId="0" sldId="275"/>
        </pc:sldMkLst>
      </pc:sldChg>
      <pc:sldChg chg="ord">
        <pc:chgData name="LEONARDO VICTOR DO PRADO SILVA ." userId="S::leonardo.psilva@bandtec.com.br::a0bd1399-edeb-41c3-bff4-854f60fbc349" providerId="AD" clId="Web-{3BBE2CB7-75E3-4BE6-BF2F-2D9BF17B6EC2}" dt="2022-03-13T04:08:52.242" v="172"/>
        <pc:sldMkLst>
          <pc:docMk/>
          <pc:sldMk cId="0" sldId="286"/>
        </pc:sldMkLst>
      </pc:sldChg>
      <pc:sldChg chg="del">
        <pc:chgData name="LEONARDO VICTOR DO PRADO SILVA ." userId="S::leonardo.psilva@bandtec.com.br::a0bd1399-edeb-41c3-bff4-854f60fbc349" providerId="AD" clId="Web-{3BBE2CB7-75E3-4BE6-BF2F-2D9BF17B6EC2}" dt="2022-03-13T03:37:49.199" v="2"/>
        <pc:sldMkLst>
          <pc:docMk/>
          <pc:sldMk cId="0" sldId="292"/>
        </pc:sldMkLst>
      </pc:sldChg>
      <pc:sldChg chg="del">
        <pc:chgData name="LEONARDO VICTOR DO PRADO SILVA ." userId="S::leonardo.psilva@bandtec.com.br::a0bd1399-edeb-41c3-bff4-854f60fbc349" providerId="AD" clId="Web-{3BBE2CB7-75E3-4BE6-BF2F-2D9BF17B6EC2}" dt="2022-03-13T04:06:46.724" v="143"/>
        <pc:sldMkLst>
          <pc:docMk/>
          <pc:sldMk cId="2054234877" sldId="318"/>
        </pc:sldMkLst>
      </pc:sldChg>
      <pc:sldChg chg="del ord">
        <pc:chgData name="LEONARDO VICTOR DO PRADO SILVA ." userId="S::leonardo.psilva@bandtec.com.br::a0bd1399-edeb-41c3-bff4-854f60fbc349" providerId="AD" clId="Web-{3BBE2CB7-75E3-4BE6-BF2F-2D9BF17B6EC2}" dt="2022-03-13T04:10:39.182" v="195"/>
        <pc:sldMkLst>
          <pc:docMk/>
          <pc:sldMk cId="68629508" sldId="321"/>
        </pc:sldMkLst>
      </pc:sldChg>
      <pc:sldChg chg="del">
        <pc:chgData name="LEONARDO VICTOR DO PRADO SILVA ." userId="S::leonardo.psilva@bandtec.com.br::a0bd1399-edeb-41c3-bff4-854f60fbc349" providerId="AD" clId="Web-{3BBE2CB7-75E3-4BE6-BF2F-2D9BF17B6EC2}" dt="2022-03-13T04:11:32.887" v="221"/>
        <pc:sldMkLst>
          <pc:docMk/>
          <pc:sldMk cId="3941070786" sldId="322"/>
        </pc:sldMkLst>
      </pc:sldChg>
      <pc:sldChg chg="delSp modSp">
        <pc:chgData name="LEONARDO VICTOR DO PRADO SILVA ." userId="S::leonardo.psilva@bandtec.com.br::a0bd1399-edeb-41c3-bff4-854f60fbc349" providerId="AD" clId="Web-{3BBE2CB7-75E3-4BE6-BF2F-2D9BF17B6EC2}" dt="2022-03-13T04:07:16.068" v="161" actId="20577"/>
        <pc:sldMkLst>
          <pc:docMk/>
          <pc:sldMk cId="3211362897" sldId="324"/>
        </pc:sldMkLst>
        <pc:spChg chg="mod">
          <ac:chgData name="LEONARDO VICTOR DO PRADO SILVA ." userId="S::leonardo.psilva@bandtec.com.br::a0bd1399-edeb-41c3-bff4-854f60fbc349" providerId="AD" clId="Web-{3BBE2CB7-75E3-4BE6-BF2F-2D9BF17B6EC2}" dt="2022-03-13T04:07:16.068" v="161" actId="20577"/>
          <ac:spMkLst>
            <pc:docMk/>
            <pc:sldMk cId="3211362897" sldId="324"/>
            <ac:spMk id="2" creationId="{5650AABD-8E1E-424A-BC09-37BF9519132B}"/>
          </ac:spMkLst>
        </pc:spChg>
        <pc:picChg chg="del">
          <ac:chgData name="LEONARDO VICTOR DO PRADO SILVA ." userId="S::leonardo.psilva@bandtec.com.br::a0bd1399-edeb-41c3-bff4-854f60fbc349" providerId="AD" clId="Web-{3BBE2CB7-75E3-4BE6-BF2F-2D9BF17B6EC2}" dt="2022-03-13T04:07:11.006" v="153"/>
          <ac:picMkLst>
            <pc:docMk/>
            <pc:sldMk cId="3211362897" sldId="324"/>
            <ac:picMk id="3" creationId="{53A10681-B35C-445D-B3E8-72E0B232CC16}"/>
          </ac:picMkLst>
        </pc:picChg>
      </pc:sldChg>
      <pc:sldChg chg="delSp modSp">
        <pc:chgData name="LEONARDO VICTOR DO PRADO SILVA ." userId="S::leonardo.psilva@bandtec.com.br::a0bd1399-edeb-41c3-bff4-854f60fbc349" providerId="AD" clId="Web-{3BBE2CB7-75E3-4BE6-BF2F-2D9BF17B6EC2}" dt="2022-03-13T04:07:06.599" v="152"/>
        <pc:sldMkLst>
          <pc:docMk/>
          <pc:sldMk cId="1884245859" sldId="325"/>
        </pc:sldMkLst>
        <pc:spChg chg="mod">
          <ac:chgData name="LEONARDO VICTOR DO PRADO SILVA ." userId="S::leonardo.psilva@bandtec.com.br::a0bd1399-edeb-41c3-bff4-854f60fbc349" providerId="AD" clId="Web-{3BBE2CB7-75E3-4BE6-BF2F-2D9BF17B6EC2}" dt="2022-03-13T04:07:02.521" v="151" actId="20577"/>
          <ac:spMkLst>
            <pc:docMk/>
            <pc:sldMk cId="1884245859" sldId="325"/>
            <ac:spMk id="2" creationId="{E314361B-DBD9-4AF5-8E1E-34371A05FE8D}"/>
          </ac:spMkLst>
        </pc:spChg>
        <pc:picChg chg="del">
          <ac:chgData name="LEONARDO VICTOR DO PRADO SILVA ." userId="S::leonardo.psilva@bandtec.com.br::a0bd1399-edeb-41c3-bff4-854f60fbc349" providerId="AD" clId="Web-{3BBE2CB7-75E3-4BE6-BF2F-2D9BF17B6EC2}" dt="2022-03-13T04:07:06.599" v="152"/>
          <ac:picMkLst>
            <pc:docMk/>
            <pc:sldMk cId="1884245859" sldId="325"/>
            <ac:picMk id="3" creationId="{77EC1623-8CAF-49EE-9129-8788793182C2}"/>
          </ac:picMkLst>
        </pc:picChg>
      </pc:sldChg>
      <pc:sldChg chg="del">
        <pc:chgData name="LEONARDO VICTOR DO PRADO SILVA ." userId="S::leonardo.psilva@bandtec.com.br::a0bd1399-edeb-41c3-bff4-854f60fbc349" providerId="AD" clId="Web-{3BBE2CB7-75E3-4BE6-BF2F-2D9BF17B6EC2}" dt="2022-03-13T04:08:35.179" v="168"/>
        <pc:sldMkLst>
          <pc:docMk/>
          <pc:sldMk cId="3107451178" sldId="326"/>
        </pc:sldMkLst>
      </pc:sldChg>
      <pc:sldChg chg="del">
        <pc:chgData name="LEONARDO VICTOR DO PRADO SILVA ." userId="S::leonardo.psilva@bandtec.com.br::a0bd1399-edeb-41c3-bff4-854f60fbc349" providerId="AD" clId="Web-{3BBE2CB7-75E3-4BE6-BF2F-2D9BF17B6EC2}" dt="2022-03-13T04:08:36.398" v="169"/>
        <pc:sldMkLst>
          <pc:docMk/>
          <pc:sldMk cId="1440984316" sldId="327"/>
        </pc:sldMkLst>
      </pc:sldChg>
      <pc:sldChg chg="add del ord">
        <pc:chgData name="LEONARDO VICTOR DO PRADO SILVA ." userId="S::leonardo.psilva@bandtec.com.br::a0bd1399-edeb-41c3-bff4-854f60fbc349" providerId="AD" clId="Web-{3BBE2CB7-75E3-4BE6-BF2F-2D9BF17B6EC2}" dt="2022-03-13T04:08:09.257" v="166"/>
        <pc:sldMkLst>
          <pc:docMk/>
          <pc:sldMk cId="3598311934" sldId="328"/>
        </pc:sldMkLst>
      </pc:sldChg>
      <pc:sldChg chg="ord">
        <pc:chgData name="LEONARDO VICTOR DO PRADO SILVA ." userId="S::leonardo.psilva@bandtec.com.br::a0bd1399-edeb-41c3-bff4-854f60fbc349" providerId="AD" clId="Web-{3BBE2CB7-75E3-4BE6-BF2F-2D9BF17B6EC2}" dt="2022-03-13T04:11:19.746" v="219"/>
        <pc:sldMkLst>
          <pc:docMk/>
          <pc:sldMk cId="99842555" sldId="331"/>
        </pc:sldMkLst>
      </pc:sldChg>
      <pc:sldChg chg="addSp delSp modSp">
        <pc:chgData name="LEONARDO VICTOR DO PRADO SILVA ." userId="S::leonardo.psilva@bandtec.com.br::a0bd1399-edeb-41c3-bff4-854f60fbc349" providerId="AD" clId="Web-{3BBE2CB7-75E3-4BE6-BF2F-2D9BF17B6EC2}" dt="2022-03-13T04:05:59.863" v="127" actId="20577"/>
        <pc:sldMkLst>
          <pc:docMk/>
          <pc:sldMk cId="2770722336" sldId="336"/>
        </pc:sldMkLst>
        <pc:spChg chg="add del mod">
          <ac:chgData name="LEONARDO VICTOR DO PRADO SILVA ." userId="S::leonardo.psilva@bandtec.com.br::a0bd1399-edeb-41c3-bff4-854f60fbc349" providerId="AD" clId="Web-{3BBE2CB7-75E3-4BE6-BF2F-2D9BF17B6EC2}" dt="2022-03-13T04:05:00.284" v="112"/>
          <ac:spMkLst>
            <pc:docMk/>
            <pc:sldMk cId="2770722336" sldId="336"/>
            <ac:spMk id="3" creationId="{A8A50A8F-E5C3-4EDC-A444-E7F535AAA16E}"/>
          </ac:spMkLst>
        </pc:spChg>
        <pc:spChg chg="add mod">
          <ac:chgData name="LEONARDO VICTOR DO PRADO SILVA ." userId="S::leonardo.psilva@bandtec.com.br::a0bd1399-edeb-41c3-bff4-854f60fbc349" providerId="AD" clId="Web-{3BBE2CB7-75E3-4BE6-BF2F-2D9BF17B6EC2}" dt="2022-03-13T04:05:59.863" v="127" actId="20577"/>
          <ac:spMkLst>
            <pc:docMk/>
            <pc:sldMk cId="2770722336" sldId="336"/>
            <ac:spMk id="4" creationId="{EF0AA4A7-555A-45EC-96CD-14B4C7C1B708}"/>
          </ac:spMkLst>
        </pc:spChg>
        <pc:spChg chg="del mod">
          <ac:chgData name="LEONARDO VICTOR DO PRADO SILVA ." userId="S::leonardo.psilva@bandtec.com.br::a0bd1399-edeb-41c3-bff4-854f60fbc349" providerId="AD" clId="Web-{3BBE2CB7-75E3-4BE6-BF2F-2D9BF17B6EC2}" dt="2022-03-13T04:04:46.487" v="110"/>
          <ac:spMkLst>
            <pc:docMk/>
            <pc:sldMk cId="2770722336" sldId="336"/>
            <ac:spMk id="260" creationId="{00000000-0000-0000-0000-000000000000}"/>
          </ac:spMkLst>
        </pc:spChg>
      </pc:sldChg>
      <pc:sldChg chg="addSp delSp modSp add replId">
        <pc:chgData name="LEONARDO VICTOR DO PRADO SILVA ." userId="S::leonardo.psilva@bandtec.com.br::a0bd1399-edeb-41c3-bff4-854f60fbc349" providerId="AD" clId="Web-{3BBE2CB7-75E3-4BE6-BF2F-2D9BF17B6EC2}" dt="2022-03-13T04:02:07.374" v="79" actId="20577"/>
        <pc:sldMkLst>
          <pc:docMk/>
          <pc:sldMk cId="3019382553" sldId="337"/>
        </pc:sldMkLst>
        <pc:spChg chg="add">
          <ac:chgData name="LEONARDO VICTOR DO PRADO SILVA ." userId="S::leonardo.psilva@bandtec.com.br::a0bd1399-edeb-41c3-bff4-854f60fbc349" providerId="AD" clId="Web-{3BBE2CB7-75E3-4BE6-BF2F-2D9BF17B6EC2}" dt="2022-03-13T03:53:04.293" v="44"/>
          <ac:spMkLst>
            <pc:docMk/>
            <pc:sldMk cId="3019382553" sldId="337"/>
            <ac:spMk id="2" creationId="{C1144352-0B9B-4B3D-94F9-B36948FA0129}"/>
          </ac:spMkLst>
        </pc:spChg>
        <pc:spChg chg="add mod">
          <ac:chgData name="LEONARDO VICTOR DO PRADO SILVA ." userId="S::leonardo.psilva@bandtec.com.br::a0bd1399-edeb-41c3-bff4-854f60fbc349" providerId="AD" clId="Web-{3BBE2CB7-75E3-4BE6-BF2F-2D9BF17B6EC2}" dt="2022-03-13T03:56:55.440" v="50" actId="1076"/>
          <ac:spMkLst>
            <pc:docMk/>
            <pc:sldMk cId="3019382553" sldId="337"/>
            <ac:spMk id="3" creationId="{F4AA47F7-F95E-4CB4-81A1-AA786C49FA6A}"/>
          </ac:spMkLst>
        </pc:spChg>
        <pc:spChg chg="add mod">
          <ac:chgData name="LEONARDO VICTOR DO PRADO SILVA ." userId="S::leonardo.psilva@bandtec.com.br::a0bd1399-edeb-41c3-bff4-854f60fbc349" providerId="AD" clId="Web-{3BBE2CB7-75E3-4BE6-BF2F-2D9BF17B6EC2}" dt="2022-03-13T04:02:07.374" v="79" actId="20577"/>
          <ac:spMkLst>
            <pc:docMk/>
            <pc:sldMk cId="3019382553" sldId="337"/>
            <ac:spMk id="4" creationId="{638D1B31-1013-4262-AB5E-1504AC417F3B}"/>
          </ac:spMkLst>
        </pc:spChg>
        <pc:spChg chg="add mod">
          <ac:chgData name="LEONARDO VICTOR DO PRADO SILVA ." userId="S::leonardo.psilva@bandtec.com.br::a0bd1399-edeb-41c3-bff4-854f60fbc349" providerId="AD" clId="Web-{3BBE2CB7-75E3-4BE6-BF2F-2D9BF17B6EC2}" dt="2022-03-13T03:57:20.190" v="56" actId="1076"/>
          <ac:spMkLst>
            <pc:docMk/>
            <pc:sldMk cId="3019382553" sldId="337"/>
            <ac:spMk id="5" creationId="{14FF4199-88D6-4AC2-9E55-39F8956AB86C}"/>
          </ac:spMkLst>
        </pc:spChg>
        <pc:spChg chg="mod">
          <ac:chgData name="LEONARDO VICTOR DO PRADO SILVA ." userId="S::leonardo.psilva@bandtec.com.br::a0bd1399-edeb-41c3-bff4-854f60fbc349" providerId="AD" clId="Web-{3BBE2CB7-75E3-4BE6-BF2F-2D9BF17B6EC2}" dt="2022-03-13T03:57:12.831" v="53" actId="20577"/>
          <ac:spMkLst>
            <pc:docMk/>
            <pc:sldMk cId="3019382553" sldId="337"/>
            <ac:spMk id="426" creationId="{00000000-0000-0000-0000-000000000000}"/>
          </ac:spMkLst>
        </pc:spChg>
        <pc:spChg chg="del">
          <ac:chgData name="LEONARDO VICTOR DO PRADO SILVA ." userId="S::leonardo.psilva@bandtec.com.br::a0bd1399-edeb-41c3-bff4-854f60fbc349" providerId="AD" clId="Web-{3BBE2CB7-75E3-4BE6-BF2F-2D9BF17B6EC2}" dt="2022-03-13T03:52:09.932" v="24"/>
          <ac:spMkLst>
            <pc:docMk/>
            <pc:sldMk cId="3019382553" sldId="337"/>
            <ac:spMk id="428" creationId="{00000000-0000-0000-0000-000000000000}"/>
          </ac:spMkLst>
        </pc:spChg>
        <pc:spChg chg="del">
          <ac:chgData name="LEONARDO VICTOR DO PRADO SILVA ." userId="S::leonardo.psilva@bandtec.com.br::a0bd1399-edeb-41c3-bff4-854f60fbc349" providerId="AD" clId="Web-{3BBE2CB7-75E3-4BE6-BF2F-2D9BF17B6EC2}" dt="2022-03-13T03:52:15.401" v="25"/>
          <ac:spMkLst>
            <pc:docMk/>
            <pc:sldMk cId="3019382553" sldId="337"/>
            <ac:spMk id="429" creationId="{00000000-0000-0000-0000-000000000000}"/>
          </ac:spMkLst>
        </pc:spChg>
        <pc:spChg chg="del">
          <ac:chgData name="LEONARDO VICTOR DO PRADO SILVA ." userId="S::leonardo.psilva@bandtec.com.br::a0bd1399-edeb-41c3-bff4-854f60fbc349" providerId="AD" clId="Web-{3BBE2CB7-75E3-4BE6-BF2F-2D9BF17B6EC2}" dt="2022-03-13T03:52:05.995" v="23"/>
          <ac:spMkLst>
            <pc:docMk/>
            <pc:sldMk cId="3019382553" sldId="337"/>
            <ac:spMk id="432" creationId="{00000000-0000-0000-0000-000000000000}"/>
          </ac:spMkLst>
        </pc:spChg>
        <pc:spChg chg="del">
          <ac:chgData name="LEONARDO VICTOR DO PRADO SILVA ." userId="S::leonardo.psilva@bandtec.com.br::a0bd1399-edeb-41c3-bff4-854f60fbc349" providerId="AD" clId="Web-{3BBE2CB7-75E3-4BE6-BF2F-2D9BF17B6EC2}" dt="2022-03-13T03:52:00.041" v="22"/>
          <ac:spMkLst>
            <pc:docMk/>
            <pc:sldMk cId="3019382553" sldId="337"/>
            <ac:spMk id="433" creationId="{00000000-0000-0000-0000-000000000000}"/>
          </ac:spMkLst>
        </pc:spChg>
        <pc:picChg chg="del">
          <ac:chgData name="LEONARDO VICTOR DO PRADO SILVA ." userId="S::leonardo.psilva@bandtec.com.br::a0bd1399-edeb-41c3-bff4-854f60fbc349" providerId="AD" clId="Web-{3BBE2CB7-75E3-4BE6-BF2F-2D9BF17B6EC2}" dt="2022-03-13T03:52:56.152" v="43"/>
          <ac:picMkLst>
            <pc:docMk/>
            <pc:sldMk cId="3019382553" sldId="337"/>
            <ac:picMk id="434" creationId="{00000000-0000-0000-0000-000000000000}"/>
          </ac:picMkLst>
        </pc:picChg>
      </pc:sldChg>
      <pc:sldChg chg="delSp modSp add replId">
        <pc:chgData name="LEONARDO VICTOR DO PRADO SILVA ." userId="S::leonardo.psilva@bandtec.com.br::a0bd1399-edeb-41c3-bff4-854f60fbc349" providerId="AD" clId="Web-{3BBE2CB7-75E3-4BE6-BF2F-2D9BF17B6EC2}" dt="2022-03-13T04:04:22.595" v="107" actId="20577"/>
        <pc:sldMkLst>
          <pc:docMk/>
          <pc:sldMk cId="597963688" sldId="338"/>
        </pc:sldMkLst>
        <pc:spChg chg="del">
          <ac:chgData name="LEONARDO VICTOR DO PRADO SILVA ." userId="S::leonardo.psilva@bandtec.com.br::a0bd1399-edeb-41c3-bff4-854f60fbc349" providerId="AD" clId="Web-{3BBE2CB7-75E3-4BE6-BF2F-2D9BF17B6EC2}" dt="2022-03-13T04:03:43.829" v="81"/>
          <ac:spMkLst>
            <pc:docMk/>
            <pc:sldMk cId="597963688" sldId="338"/>
            <ac:spMk id="3" creationId="{F4AA47F7-F95E-4CB4-81A1-AA786C49FA6A}"/>
          </ac:spMkLst>
        </pc:spChg>
        <pc:spChg chg="del mod">
          <ac:chgData name="LEONARDO VICTOR DO PRADO SILVA ." userId="S::leonardo.psilva@bandtec.com.br::a0bd1399-edeb-41c3-bff4-854f60fbc349" providerId="AD" clId="Web-{3BBE2CB7-75E3-4BE6-BF2F-2D9BF17B6EC2}" dt="2022-03-13T04:03:48.360" v="85"/>
          <ac:spMkLst>
            <pc:docMk/>
            <pc:sldMk cId="597963688" sldId="338"/>
            <ac:spMk id="4" creationId="{638D1B31-1013-4262-AB5E-1504AC417F3B}"/>
          </ac:spMkLst>
        </pc:spChg>
        <pc:spChg chg="del mod">
          <ac:chgData name="LEONARDO VICTOR DO PRADO SILVA ." userId="S::leonardo.psilva@bandtec.com.br::a0bd1399-edeb-41c3-bff4-854f60fbc349" providerId="AD" clId="Web-{3BBE2CB7-75E3-4BE6-BF2F-2D9BF17B6EC2}" dt="2022-03-13T04:03:53.704" v="88"/>
          <ac:spMkLst>
            <pc:docMk/>
            <pc:sldMk cId="597963688" sldId="338"/>
            <ac:spMk id="5" creationId="{14FF4199-88D6-4AC2-9E55-39F8956AB86C}"/>
          </ac:spMkLst>
        </pc:spChg>
        <pc:spChg chg="mod">
          <ac:chgData name="LEONARDO VICTOR DO PRADO SILVA ." userId="S::leonardo.psilva@bandtec.com.br::a0bd1399-edeb-41c3-bff4-854f60fbc349" providerId="AD" clId="Web-{3BBE2CB7-75E3-4BE6-BF2F-2D9BF17B6EC2}" dt="2022-03-13T04:04:22.595" v="107" actId="20577"/>
          <ac:spMkLst>
            <pc:docMk/>
            <pc:sldMk cId="597963688" sldId="338"/>
            <ac:spMk id="426" creationId="{00000000-0000-0000-0000-000000000000}"/>
          </ac:spMkLst>
        </pc:spChg>
      </pc:sldChg>
      <pc:sldChg chg="add ord replId">
        <pc:chgData name="LEONARDO VICTOR DO PRADO SILVA ." userId="S::leonardo.psilva@bandtec.com.br::a0bd1399-edeb-41c3-bff4-854f60fbc349" providerId="AD" clId="Web-{3BBE2CB7-75E3-4BE6-BF2F-2D9BF17B6EC2}" dt="2022-03-13T04:11:27.761" v="220"/>
        <pc:sldMkLst>
          <pc:docMk/>
          <pc:sldMk cId="1508744840" sldId="339"/>
        </pc:sldMkLst>
      </pc:sldChg>
      <pc:sldChg chg="modSp add replId">
        <pc:chgData name="LEONARDO VICTOR DO PRADO SILVA ." userId="S::leonardo.psilva@bandtec.com.br::a0bd1399-edeb-41c3-bff4-854f60fbc349" providerId="AD" clId="Web-{3BBE2CB7-75E3-4BE6-BF2F-2D9BF17B6EC2}" dt="2022-03-13T04:06:16.536" v="132" actId="20577"/>
        <pc:sldMkLst>
          <pc:docMk/>
          <pc:sldMk cId="1283663110" sldId="340"/>
        </pc:sldMkLst>
        <pc:spChg chg="mod">
          <ac:chgData name="LEONARDO VICTOR DO PRADO SILVA ." userId="S::leonardo.psilva@bandtec.com.br::a0bd1399-edeb-41c3-bff4-854f60fbc349" providerId="AD" clId="Web-{3BBE2CB7-75E3-4BE6-BF2F-2D9BF17B6EC2}" dt="2022-03-13T04:06:16.536" v="132" actId="20577"/>
          <ac:spMkLst>
            <pc:docMk/>
            <pc:sldMk cId="1283663110" sldId="340"/>
            <ac:spMk id="426" creationId="{00000000-0000-0000-0000-000000000000}"/>
          </ac:spMkLst>
        </pc:spChg>
      </pc:sldChg>
      <pc:sldChg chg="modSp add replId">
        <pc:chgData name="LEONARDO VICTOR DO PRADO SILVA ." userId="S::leonardo.psilva@bandtec.com.br::a0bd1399-edeb-41c3-bff4-854f60fbc349" providerId="AD" clId="Web-{3BBE2CB7-75E3-4BE6-BF2F-2D9BF17B6EC2}" dt="2022-03-13T04:06:35.599" v="142" actId="20577"/>
        <pc:sldMkLst>
          <pc:docMk/>
          <pc:sldMk cId="965168121" sldId="341"/>
        </pc:sldMkLst>
        <pc:spChg chg="mod">
          <ac:chgData name="LEONARDO VICTOR DO PRADO SILVA ." userId="S::leonardo.psilva@bandtec.com.br::a0bd1399-edeb-41c3-bff4-854f60fbc349" providerId="AD" clId="Web-{3BBE2CB7-75E3-4BE6-BF2F-2D9BF17B6EC2}" dt="2022-03-13T04:06:35.599" v="142" actId="20577"/>
          <ac:spMkLst>
            <pc:docMk/>
            <pc:sldMk cId="965168121" sldId="341"/>
            <ac:spMk id="426" creationId="{00000000-0000-0000-0000-000000000000}"/>
          </ac:spMkLst>
        </pc:spChg>
      </pc:sldChg>
      <pc:sldChg chg="modSp add ord replId">
        <pc:chgData name="LEONARDO VICTOR DO PRADO SILVA ." userId="S::leonardo.psilva@bandtec.com.br::a0bd1399-edeb-41c3-bff4-854f60fbc349" providerId="AD" clId="Web-{3BBE2CB7-75E3-4BE6-BF2F-2D9BF17B6EC2}" dt="2022-03-13T04:09:55.806" v="191" actId="20577"/>
        <pc:sldMkLst>
          <pc:docMk/>
          <pc:sldMk cId="2631767995" sldId="342"/>
        </pc:sldMkLst>
        <pc:spChg chg="mod">
          <ac:chgData name="LEONARDO VICTOR DO PRADO SILVA ." userId="S::leonardo.psilva@bandtec.com.br::a0bd1399-edeb-41c3-bff4-854f60fbc349" providerId="AD" clId="Web-{3BBE2CB7-75E3-4BE6-BF2F-2D9BF17B6EC2}" dt="2022-03-13T04:09:55.806" v="191" actId="20577"/>
          <ac:spMkLst>
            <pc:docMk/>
            <pc:sldMk cId="2631767995" sldId="342"/>
            <ac:spMk id="2" creationId="{E314361B-DBD9-4AF5-8E1E-34371A05FE8D}"/>
          </ac:spMkLst>
        </pc:spChg>
      </pc:sldChg>
      <pc:sldChg chg="modSp add ord replId">
        <pc:chgData name="LEONARDO VICTOR DO PRADO SILVA ." userId="S::leonardo.psilva@bandtec.com.br::a0bd1399-edeb-41c3-bff4-854f60fbc349" providerId="AD" clId="Web-{3BBE2CB7-75E3-4BE6-BF2F-2D9BF17B6EC2}" dt="2022-03-13T04:11:10.480" v="217" actId="20577"/>
        <pc:sldMkLst>
          <pc:docMk/>
          <pc:sldMk cId="310297684" sldId="343"/>
        </pc:sldMkLst>
        <pc:spChg chg="mod">
          <ac:chgData name="LEONARDO VICTOR DO PRADO SILVA ." userId="S::leonardo.psilva@bandtec.com.br::a0bd1399-edeb-41c3-bff4-854f60fbc349" providerId="AD" clId="Web-{3BBE2CB7-75E3-4BE6-BF2F-2D9BF17B6EC2}" dt="2022-03-13T04:11:10.480" v="217" actId="20577"/>
          <ac:spMkLst>
            <pc:docMk/>
            <pc:sldMk cId="310297684" sldId="343"/>
            <ac:spMk id="2" creationId="{E314361B-DBD9-4AF5-8E1E-34371A05FE8D}"/>
          </ac:spMkLst>
        </pc:spChg>
      </pc:sldChg>
    </pc:docChg>
  </pc:docChgLst>
  <pc:docChgLst>
    <pc:chgData name="LEONARDO VICTOR DO PRADO SILVA ." userId="S::leonardo.psilva@bandtec.com.br::a0bd1399-edeb-41c3-bff4-854f60fbc349" providerId="AD" clId="Web-{7CB8B92D-294E-3143-C2B8-D9C6554042B1}"/>
    <pc:docChg chg="addSld delSld modSld">
      <pc:chgData name="LEONARDO VICTOR DO PRADO SILVA ." userId="S::leonardo.psilva@bandtec.com.br::a0bd1399-edeb-41c3-bff4-854f60fbc349" providerId="AD" clId="Web-{7CB8B92D-294E-3143-C2B8-D9C6554042B1}" dt="2022-03-16T00:21:51.793" v="612"/>
      <pc:docMkLst>
        <pc:docMk/>
      </pc:docMkLst>
      <pc:sldChg chg="add del">
        <pc:chgData name="LEONARDO VICTOR DO PRADO SILVA ." userId="S::leonardo.psilva@bandtec.com.br::a0bd1399-edeb-41c3-bff4-854f60fbc349" providerId="AD" clId="Web-{7CB8B92D-294E-3143-C2B8-D9C6554042B1}" dt="2022-03-16T00:10:59.635" v="105"/>
        <pc:sldMkLst>
          <pc:docMk/>
          <pc:sldMk cId="0" sldId="256"/>
        </pc:sldMkLst>
      </pc:sldChg>
      <pc:sldChg chg="del">
        <pc:chgData name="LEONARDO VICTOR DO PRADO SILVA ." userId="S::leonardo.psilva@bandtec.com.br::a0bd1399-edeb-41c3-bff4-854f60fbc349" providerId="AD" clId="Web-{7CB8B92D-294E-3143-C2B8-D9C6554042B1}" dt="2022-03-16T00:10:56.260" v="103"/>
        <pc:sldMkLst>
          <pc:docMk/>
          <pc:sldMk cId="0" sldId="286"/>
        </pc:sldMkLst>
      </pc:sldChg>
      <pc:sldChg chg="delSp modSp">
        <pc:chgData name="LEONARDO VICTOR DO PRADO SILVA ." userId="S::leonardo.psilva@bandtec.com.br::a0bd1399-edeb-41c3-bff4-854f60fbc349" providerId="AD" clId="Web-{7CB8B92D-294E-3143-C2B8-D9C6554042B1}" dt="2022-03-15T22:50:10.215" v="19" actId="14100"/>
        <pc:sldMkLst>
          <pc:docMk/>
          <pc:sldMk cId="1051882799" sldId="320"/>
        </pc:sldMkLst>
        <pc:spChg chg="mod">
          <ac:chgData name="LEONARDO VICTOR DO PRADO SILVA ." userId="S::leonardo.psilva@bandtec.com.br::a0bd1399-edeb-41c3-bff4-854f60fbc349" providerId="AD" clId="Web-{7CB8B92D-294E-3143-C2B8-D9C6554042B1}" dt="2022-03-15T22:50:10.215" v="19" actId="14100"/>
          <ac:spMkLst>
            <pc:docMk/>
            <pc:sldMk cId="1051882799" sldId="320"/>
            <ac:spMk id="267" creationId="{00000000-0000-0000-0000-000000000000}"/>
          </ac:spMkLst>
        </pc:spChg>
        <pc:picChg chg="del">
          <ac:chgData name="LEONARDO VICTOR DO PRADO SILVA ." userId="S::leonardo.psilva@bandtec.com.br::a0bd1399-edeb-41c3-bff4-854f60fbc349" providerId="AD" clId="Web-{7CB8B92D-294E-3143-C2B8-D9C6554042B1}" dt="2022-03-15T22:49:58.918" v="17"/>
          <ac:picMkLst>
            <pc:docMk/>
            <pc:sldMk cId="1051882799" sldId="320"/>
            <ac:picMk id="2" creationId="{86EBF289-4678-41BE-9E83-9D51A2A2FA89}"/>
          </ac:picMkLst>
        </pc:picChg>
      </pc:sldChg>
      <pc:sldChg chg="addSp delSp modSp del">
        <pc:chgData name="LEONARDO VICTOR DO PRADO SILVA ." userId="S::leonardo.psilva@bandtec.com.br::a0bd1399-edeb-41c3-bff4-854f60fbc349" providerId="AD" clId="Web-{7CB8B92D-294E-3143-C2B8-D9C6554042B1}" dt="2022-03-15T22:58:08.089" v="50"/>
        <pc:sldMkLst>
          <pc:docMk/>
          <pc:sldMk cId="2101569670" sldId="329"/>
        </pc:sldMkLst>
        <pc:picChg chg="add del mod">
          <ac:chgData name="LEONARDO VICTOR DO PRADO SILVA ." userId="S::leonardo.psilva@bandtec.com.br::a0bd1399-edeb-41c3-bff4-854f60fbc349" providerId="AD" clId="Web-{7CB8B92D-294E-3143-C2B8-D9C6554042B1}" dt="2022-03-15T22:55:19.678" v="43"/>
          <ac:picMkLst>
            <pc:docMk/>
            <pc:sldMk cId="2101569670" sldId="329"/>
            <ac:picMk id="2" creationId="{DC7B7DF7-F731-4739-8226-03DED7D23DD8}"/>
          </ac:picMkLst>
        </pc:picChg>
        <pc:picChg chg="del">
          <ac:chgData name="LEONARDO VICTOR DO PRADO SILVA ." userId="S::leonardo.psilva@bandtec.com.br::a0bd1399-edeb-41c3-bff4-854f60fbc349" providerId="AD" clId="Web-{7CB8B92D-294E-3143-C2B8-D9C6554042B1}" dt="2022-03-15T22:53:32.331" v="20"/>
          <ac:picMkLst>
            <pc:docMk/>
            <pc:sldMk cId="2101569670" sldId="329"/>
            <ac:picMk id="4" creationId="{FAF6CB15-5433-4D61-A305-D3B92EEA7D7B}"/>
          </ac:picMkLst>
        </pc:picChg>
      </pc:sldChg>
      <pc:sldChg chg="addSp delSp modSp">
        <pc:chgData name="LEONARDO VICTOR DO PRADO SILVA ." userId="S::leonardo.psilva@bandtec.com.br::a0bd1399-edeb-41c3-bff4-854f60fbc349" providerId="AD" clId="Web-{7CB8B92D-294E-3143-C2B8-D9C6554042B1}" dt="2022-03-15T23:09:24.719" v="97" actId="1076"/>
        <pc:sldMkLst>
          <pc:docMk/>
          <pc:sldMk cId="1801835835" sldId="330"/>
        </pc:sldMkLst>
        <pc:spChg chg="mod ord">
          <ac:chgData name="LEONARDO VICTOR DO PRADO SILVA ." userId="S::leonardo.psilva@bandtec.com.br::a0bd1399-edeb-41c3-bff4-854f60fbc349" providerId="AD" clId="Web-{7CB8B92D-294E-3143-C2B8-D9C6554042B1}" dt="2022-03-15T23:03:22.208" v="75"/>
          <ac:spMkLst>
            <pc:docMk/>
            <pc:sldMk cId="1801835835" sldId="330"/>
            <ac:spMk id="3" creationId="{AE264C36-CD66-499A-8A55-8BDC5C35FF96}"/>
          </ac:spMkLst>
        </pc:spChg>
        <pc:spChg chg="add mod">
          <ac:chgData name="LEONARDO VICTOR DO PRADO SILVA ." userId="S::leonardo.psilva@bandtec.com.br::a0bd1399-edeb-41c3-bff4-854f60fbc349" providerId="AD" clId="Web-{7CB8B92D-294E-3143-C2B8-D9C6554042B1}" dt="2022-03-15T23:04:11.225" v="80" actId="14100"/>
          <ac:spMkLst>
            <pc:docMk/>
            <pc:sldMk cId="1801835835" sldId="330"/>
            <ac:spMk id="6" creationId="{ED7FE4A2-7BE7-4BD4-BF12-F82C8B38C5CE}"/>
          </ac:spMkLst>
        </pc:spChg>
        <pc:spChg chg="add del mod">
          <ac:chgData name="LEONARDO VICTOR DO PRADO SILVA ." userId="S::leonardo.psilva@bandtec.com.br::a0bd1399-edeb-41c3-bff4-854f60fbc349" providerId="AD" clId="Web-{7CB8B92D-294E-3143-C2B8-D9C6554042B1}" dt="2022-03-15T23:03:58.256" v="78"/>
          <ac:spMkLst>
            <pc:docMk/>
            <pc:sldMk cId="1801835835" sldId="330"/>
            <ac:spMk id="7" creationId="{C0DEDE4F-6D57-44FF-AAF2-59D15457D495}"/>
          </ac:spMkLst>
        </pc:spChg>
        <pc:spChg chg="add del">
          <ac:chgData name="LEONARDO VICTOR DO PRADO SILVA ." userId="S::leonardo.psilva@bandtec.com.br::a0bd1399-edeb-41c3-bff4-854f60fbc349" providerId="AD" clId="Web-{7CB8B92D-294E-3143-C2B8-D9C6554042B1}" dt="2022-03-15T23:04:45.445" v="93"/>
          <ac:spMkLst>
            <pc:docMk/>
            <pc:sldMk cId="1801835835" sldId="330"/>
            <ac:spMk id="8" creationId="{F305DB31-BD74-4E06-9406-FB821AF89A34}"/>
          </ac:spMkLst>
        </pc:spChg>
        <pc:spChg chg="add del mod">
          <ac:chgData name="LEONARDO VICTOR DO PRADO SILVA ." userId="S::leonardo.psilva@bandtec.com.br::a0bd1399-edeb-41c3-bff4-854f60fbc349" providerId="AD" clId="Web-{7CB8B92D-294E-3143-C2B8-D9C6554042B1}" dt="2022-03-15T23:04:44.101" v="92"/>
          <ac:spMkLst>
            <pc:docMk/>
            <pc:sldMk cId="1801835835" sldId="330"/>
            <ac:spMk id="9" creationId="{4F0D1632-E00F-4410-847B-774937BF969B}"/>
          </ac:spMkLst>
        </pc:spChg>
        <pc:spChg chg="add del">
          <ac:chgData name="LEONARDO VICTOR DO PRADO SILVA ." userId="S::leonardo.psilva@bandtec.com.br::a0bd1399-edeb-41c3-bff4-854f60fbc349" providerId="AD" clId="Web-{7CB8B92D-294E-3143-C2B8-D9C6554042B1}" dt="2022-03-15T23:04:42.289" v="90"/>
          <ac:spMkLst>
            <pc:docMk/>
            <pc:sldMk cId="1801835835" sldId="330"/>
            <ac:spMk id="10" creationId="{B6CE6B62-F04F-4625-A19A-C1A426951CF7}"/>
          </ac:spMkLst>
        </pc:spChg>
        <pc:picChg chg="add del mod">
          <ac:chgData name="LEONARDO VICTOR DO PRADO SILVA ." userId="S::leonardo.psilva@bandtec.com.br::a0bd1399-edeb-41c3-bff4-854f60fbc349" providerId="AD" clId="Web-{7CB8B92D-294E-3143-C2B8-D9C6554042B1}" dt="2022-03-15T22:54:50.380" v="38"/>
          <ac:picMkLst>
            <pc:docMk/>
            <pc:sldMk cId="1801835835" sldId="330"/>
            <ac:picMk id="2" creationId="{2FDB1E94-1AAB-4E7D-973F-C86DFF5982AB}"/>
          </ac:picMkLst>
        </pc:picChg>
        <pc:picChg chg="add del mod">
          <ac:chgData name="LEONARDO VICTOR DO PRADO SILVA ." userId="S::leonardo.psilva@bandtec.com.br::a0bd1399-edeb-41c3-bff4-854f60fbc349" providerId="AD" clId="Web-{7CB8B92D-294E-3143-C2B8-D9C6554042B1}" dt="2022-03-15T22:57:44.151" v="44"/>
          <ac:picMkLst>
            <pc:docMk/>
            <pc:sldMk cId="1801835835" sldId="330"/>
            <ac:picMk id="4" creationId="{83209C9B-2E4B-47AE-8BBD-74C9A644CC33}"/>
          </ac:picMkLst>
        </pc:picChg>
        <pc:picChg chg="add mod ord">
          <ac:chgData name="LEONARDO VICTOR DO PRADO SILVA ." userId="S::leonardo.psilva@bandtec.com.br::a0bd1399-edeb-41c3-bff4-854f60fbc349" providerId="AD" clId="Web-{7CB8B92D-294E-3143-C2B8-D9C6554042B1}" dt="2022-03-15T23:09:24.719" v="97" actId="1076"/>
          <ac:picMkLst>
            <pc:docMk/>
            <pc:sldMk cId="1801835835" sldId="330"/>
            <ac:picMk id="5" creationId="{00A7E1E0-D815-4880-8707-2E25B65D5A1D}"/>
          </ac:picMkLst>
        </pc:picChg>
      </pc:sldChg>
      <pc:sldChg chg="addSp delSp modSp">
        <pc:chgData name="LEONARDO VICTOR DO PRADO SILVA ." userId="S::leonardo.psilva@bandtec.com.br::a0bd1399-edeb-41c3-bff4-854f60fbc349" providerId="AD" clId="Web-{7CB8B92D-294E-3143-C2B8-D9C6554042B1}" dt="2022-03-16T00:12:30.731" v="111" actId="1076"/>
        <pc:sldMkLst>
          <pc:docMk/>
          <pc:sldMk cId="99842555" sldId="331"/>
        </pc:sldMkLst>
        <pc:spChg chg="mod">
          <ac:chgData name="LEONARDO VICTOR DO PRADO SILVA ." userId="S::leonardo.psilva@bandtec.com.br::a0bd1399-edeb-41c3-bff4-854f60fbc349" providerId="AD" clId="Web-{7CB8B92D-294E-3143-C2B8-D9C6554042B1}" dt="2022-03-15T22:47:44.726" v="15"/>
          <ac:spMkLst>
            <pc:docMk/>
            <pc:sldMk cId="99842555" sldId="331"/>
            <ac:spMk id="5" creationId="{AD6ED5AB-28E7-4AEB-85FE-33AA5B93C7C5}"/>
          </ac:spMkLst>
        </pc:spChg>
        <pc:picChg chg="add mod">
          <ac:chgData name="LEONARDO VICTOR DO PRADO SILVA ." userId="S::leonardo.psilva@bandtec.com.br::a0bd1399-edeb-41c3-bff4-854f60fbc349" providerId="AD" clId="Web-{7CB8B92D-294E-3143-C2B8-D9C6554042B1}" dt="2022-03-16T00:12:30.731" v="111" actId="1076"/>
          <ac:picMkLst>
            <pc:docMk/>
            <pc:sldMk cId="99842555" sldId="331"/>
            <ac:picMk id="2" creationId="{67A5388A-A1F4-41A8-B415-5CB1D82CD2B1}"/>
          </ac:picMkLst>
        </pc:picChg>
        <pc:picChg chg="del">
          <ac:chgData name="LEONARDO VICTOR DO PRADO SILVA ." userId="S::leonardo.psilva@bandtec.com.br::a0bd1399-edeb-41c3-bff4-854f60fbc349" providerId="AD" clId="Web-{7CB8B92D-294E-3143-C2B8-D9C6554042B1}" dt="2022-03-15T22:47:47.695" v="16"/>
          <ac:picMkLst>
            <pc:docMk/>
            <pc:sldMk cId="99842555" sldId="331"/>
            <ac:picMk id="2" creationId="{BF7E002F-7F9A-4034-B5AF-BCC763811696}"/>
          </ac:picMkLst>
        </pc:picChg>
      </pc:sldChg>
      <pc:sldChg chg="del">
        <pc:chgData name="LEONARDO VICTOR DO PRADO SILVA ." userId="S::leonardo.psilva@bandtec.com.br::a0bd1399-edeb-41c3-bff4-854f60fbc349" providerId="AD" clId="Web-{7CB8B92D-294E-3143-C2B8-D9C6554042B1}" dt="2022-03-15T22:47:31.429" v="13"/>
        <pc:sldMkLst>
          <pc:docMk/>
          <pc:sldMk cId="2050158768" sldId="333"/>
        </pc:sldMkLst>
      </pc:sldChg>
      <pc:sldChg chg="del">
        <pc:chgData name="LEONARDO VICTOR DO PRADO SILVA ." userId="S::leonardo.psilva@bandtec.com.br::a0bd1399-edeb-41c3-bff4-854f60fbc349" providerId="AD" clId="Web-{7CB8B92D-294E-3143-C2B8-D9C6554042B1}" dt="2022-03-15T22:47:32.663" v="14"/>
        <pc:sldMkLst>
          <pc:docMk/>
          <pc:sldMk cId="4115436856" sldId="334"/>
        </pc:sldMkLst>
      </pc:sldChg>
      <pc:sldChg chg="modSp">
        <pc:chgData name="LEONARDO VICTOR DO PRADO SILVA ." userId="S::leonardo.psilva@bandtec.com.br::a0bd1399-edeb-41c3-bff4-854f60fbc349" providerId="AD" clId="Web-{7CB8B92D-294E-3143-C2B8-D9C6554042B1}" dt="2022-03-15T22:47:02.116" v="11"/>
        <pc:sldMkLst>
          <pc:docMk/>
          <pc:sldMk cId="3019382553" sldId="337"/>
        </pc:sldMkLst>
        <pc:spChg chg="mod">
          <ac:chgData name="LEONARDO VICTOR DO PRADO SILVA ." userId="S::leonardo.psilva@bandtec.com.br::a0bd1399-edeb-41c3-bff4-854f60fbc349" providerId="AD" clId="Web-{7CB8B92D-294E-3143-C2B8-D9C6554042B1}" dt="2022-03-15T22:46:55.053" v="8" actId="14100"/>
          <ac:spMkLst>
            <pc:docMk/>
            <pc:sldMk cId="3019382553" sldId="337"/>
            <ac:spMk id="3" creationId="{F4AA47F7-F95E-4CB4-81A1-AA786C49FA6A}"/>
          </ac:spMkLst>
        </pc:spChg>
        <pc:spChg chg="mod">
          <ac:chgData name="LEONARDO VICTOR DO PRADO SILVA ." userId="S::leonardo.psilva@bandtec.com.br::a0bd1399-edeb-41c3-bff4-854f60fbc349" providerId="AD" clId="Web-{7CB8B92D-294E-3143-C2B8-D9C6554042B1}" dt="2022-03-15T22:47:02.116" v="11"/>
          <ac:spMkLst>
            <pc:docMk/>
            <pc:sldMk cId="3019382553" sldId="337"/>
            <ac:spMk id="4" creationId="{638D1B31-1013-4262-AB5E-1504AC417F3B}"/>
          </ac:spMkLst>
        </pc:spChg>
        <pc:spChg chg="mod">
          <ac:chgData name="LEONARDO VICTOR DO PRADO SILVA ." userId="S::leonardo.psilva@bandtec.com.br::a0bd1399-edeb-41c3-bff4-854f60fbc349" providerId="AD" clId="Web-{7CB8B92D-294E-3143-C2B8-D9C6554042B1}" dt="2022-03-15T22:46:46.506" v="4" actId="14100"/>
          <ac:spMkLst>
            <pc:docMk/>
            <pc:sldMk cId="3019382553" sldId="337"/>
            <ac:spMk id="5" creationId="{14FF4199-88D6-4AC2-9E55-39F8956AB86C}"/>
          </ac:spMkLst>
        </pc:spChg>
        <pc:spChg chg="mod">
          <ac:chgData name="LEONARDO VICTOR DO PRADO SILVA ." userId="S::leonardo.psilva@bandtec.com.br::a0bd1399-edeb-41c3-bff4-854f60fbc349" providerId="AD" clId="Web-{7CB8B92D-294E-3143-C2B8-D9C6554042B1}" dt="2022-03-15T22:46:57.975" v="9"/>
          <ac:spMkLst>
            <pc:docMk/>
            <pc:sldMk cId="3019382553" sldId="337"/>
            <ac:spMk id="7" creationId="{971E7E92-6D7F-4092-994A-0C101C6D9C6F}"/>
          </ac:spMkLst>
        </pc:spChg>
      </pc:sldChg>
      <pc:sldChg chg="modSp">
        <pc:chgData name="LEONARDO VICTOR DO PRADO SILVA ." userId="S::leonardo.psilva@bandtec.com.br::a0bd1399-edeb-41c3-bff4-854f60fbc349" providerId="AD" clId="Web-{7CB8B92D-294E-3143-C2B8-D9C6554042B1}" dt="2022-03-15T22:47:14.178" v="12" actId="1076"/>
        <pc:sldMkLst>
          <pc:docMk/>
          <pc:sldMk cId="1283663110" sldId="340"/>
        </pc:sldMkLst>
        <pc:spChg chg="mod">
          <ac:chgData name="LEONARDO VICTOR DO PRADO SILVA ." userId="S::leonardo.psilva@bandtec.com.br::a0bd1399-edeb-41c3-bff4-854f60fbc349" providerId="AD" clId="Web-{7CB8B92D-294E-3143-C2B8-D9C6554042B1}" dt="2022-03-15T22:47:14.178" v="12" actId="1076"/>
          <ac:spMkLst>
            <pc:docMk/>
            <pc:sldMk cId="1283663110" sldId="340"/>
            <ac:spMk id="426" creationId="{00000000-0000-0000-0000-000000000000}"/>
          </ac:spMkLst>
        </pc:spChg>
      </pc:sldChg>
      <pc:sldChg chg="addSp modSp">
        <pc:chgData name="LEONARDO VICTOR DO PRADO SILVA ." userId="S::leonardo.psilva@bandtec.com.br::a0bd1399-edeb-41c3-bff4-854f60fbc349" providerId="AD" clId="Web-{7CB8B92D-294E-3143-C2B8-D9C6554042B1}" dt="2022-03-16T00:21:51.793" v="612"/>
        <pc:sldMkLst>
          <pc:docMk/>
          <pc:sldMk cId="2631767995" sldId="342"/>
        </pc:sldMkLst>
        <pc:graphicFrameChg chg="add mod modGraphic">
          <ac:chgData name="LEONARDO VICTOR DO PRADO SILVA ." userId="S::leonardo.psilva@bandtec.com.br::a0bd1399-edeb-41c3-bff4-854f60fbc349" providerId="AD" clId="Web-{7CB8B92D-294E-3143-C2B8-D9C6554042B1}" dt="2022-03-16T00:21:51.793" v="612"/>
          <ac:graphicFrameMkLst>
            <pc:docMk/>
            <pc:sldMk cId="2631767995" sldId="342"/>
            <ac:graphicFrameMk id="4" creationId="{3E2787A7-3919-4EA0-B351-C7BFB788F5EA}"/>
          </ac:graphicFrameMkLst>
        </pc:graphicFrameChg>
      </pc:sldChg>
      <pc:sldChg chg="addSp delSp modSp add replId">
        <pc:chgData name="LEONARDO VICTOR DO PRADO SILVA ." userId="S::leonardo.psilva@bandtec.com.br::a0bd1399-edeb-41c3-bff4-854f60fbc349" providerId="AD" clId="Web-{7CB8B92D-294E-3143-C2B8-D9C6554042B1}" dt="2022-03-15T23:10:10.205" v="102" actId="14100"/>
        <pc:sldMkLst>
          <pc:docMk/>
          <pc:sldMk cId="1017497476" sldId="344"/>
        </pc:sldMkLst>
        <pc:spChg chg="mod">
          <ac:chgData name="LEONARDO VICTOR DO PRADO SILVA ." userId="S::leonardo.psilva@bandtec.com.br::a0bd1399-edeb-41c3-bff4-854f60fbc349" providerId="AD" clId="Web-{7CB8B92D-294E-3143-C2B8-D9C6554042B1}" dt="2022-03-15T23:04:26.960" v="85" actId="20577"/>
          <ac:spMkLst>
            <pc:docMk/>
            <pc:sldMk cId="1017497476" sldId="344"/>
            <ac:spMk id="3" creationId="{AE264C36-CD66-499A-8A55-8BDC5C35FF96}"/>
          </ac:spMkLst>
        </pc:spChg>
        <pc:spChg chg="del">
          <ac:chgData name="LEONARDO VICTOR DO PRADO SILVA ." userId="S::leonardo.psilva@bandtec.com.br::a0bd1399-edeb-41c3-bff4-854f60fbc349" providerId="AD" clId="Web-{7CB8B92D-294E-3143-C2B8-D9C6554042B1}" dt="2022-03-15T23:04:36.914" v="88"/>
          <ac:spMkLst>
            <pc:docMk/>
            <pc:sldMk cId="1017497476" sldId="344"/>
            <ac:spMk id="8" creationId="{F305DB31-BD74-4E06-9406-FB821AF89A34}"/>
          </ac:spMkLst>
        </pc:spChg>
        <pc:spChg chg="del">
          <ac:chgData name="LEONARDO VICTOR DO PRADO SILVA ." userId="S::leonardo.psilva@bandtec.com.br::a0bd1399-edeb-41c3-bff4-854f60fbc349" providerId="AD" clId="Web-{7CB8B92D-294E-3143-C2B8-D9C6554042B1}" dt="2022-03-15T23:04:34.320" v="87"/>
          <ac:spMkLst>
            <pc:docMk/>
            <pc:sldMk cId="1017497476" sldId="344"/>
            <ac:spMk id="9" creationId="{4F0D1632-E00F-4410-847B-774937BF969B}"/>
          </ac:spMkLst>
        </pc:spChg>
        <pc:spChg chg="del">
          <ac:chgData name="LEONARDO VICTOR DO PRADO SILVA ." userId="S::leonardo.psilva@bandtec.com.br::a0bd1399-edeb-41c3-bff4-854f60fbc349" providerId="AD" clId="Web-{7CB8B92D-294E-3143-C2B8-D9C6554042B1}" dt="2022-03-15T23:04:32.913" v="86"/>
          <ac:spMkLst>
            <pc:docMk/>
            <pc:sldMk cId="1017497476" sldId="344"/>
            <ac:spMk id="10" creationId="{B6CE6B62-F04F-4625-A19A-C1A426951CF7}"/>
          </ac:spMkLst>
        </pc:spChg>
        <pc:picChg chg="add del mod">
          <ac:chgData name="LEONARDO VICTOR DO PRADO SILVA ." userId="S::leonardo.psilva@bandtec.com.br::a0bd1399-edeb-41c3-bff4-854f60fbc349" providerId="AD" clId="Web-{7CB8B92D-294E-3143-C2B8-D9C6554042B1}" dt="2022-03-15T23:09:28.891" v="98"/>
          <ac:picMkLst>
            <pc:docMk/>
            <pc:sldMk cId="1017497476" sldId="344"/>
            <ac:picMk id="2" creationId="{C0DCB7B6-B3E2-4E66-BF32-FE2031D97A68}"/>
          </ac:picMkLst>
        </pc:picChg>
        <pc:picChg chg="add mod">
          <ac:chgData name="LEONARDO VICTOR DO PRADO SILVA ." userId="S::leonardo.psilva@bandtec.com.br::a0bd1399-edeb-41c3-bff4-854f60fbc349" providerId="AD" clId="Web-{7CB8B92D-294E-3143-C2B8-D9C6554042B1}" dt="2022-03-15T23:10:10.205" v="102" actId="14100"/>
          <ac:picMkLst>
            <pc:docMk/>
            <pc:sldMk cId="1017497476" sldId="344"/>
            <ac:picMk id="4" creationId="{A6C29711-22D4-4CBF-9832-9C39E26AF051}"/>
          </ac:picMkLst>
        </pc:picChg>
        <pc:picChg chg="del">
          <ac:chgData name="LEONARDO VICTOR DO PRADO SILVA ." userId="S::leonardo.psilva@bandtec.com.br::a0bd1399-edeb-41c3-bff4-854f60fbc349" providerId="AD" clId="Web-{7CB8B92D-294E-3143-C2B8-D9C6554042B1}" dt="2022-03-15T23:04:38.429" v="89"/>
          <ac:picMkLst>
            <pc:docMk/>
            <pc:sldMk cId="1017497476" sldId="344"/>
            <ac:picMk id="5" creationId="{00A7E1E0-D815-4880-8707-2E25B65D5A1D}"/>
          </ac:picMkLst>
        </pc:picChg>
      </pc:sldChg>
    </pc:docChg>
  </pc:docChgLst>
  <pc:docChgLst>
    <pc:chgData name="LEONARDO VICTOR DO PRADO SILVA ." userId="S::leonardo.psilva@bandtec.com.br::a0bd1399-edeb-41c3-bff4-854f60fbc349" providerId="AD" clId="Web-{3E78279F-1A3C-A57A-4E76-124EEF5B18F1}"/>
    <pc:docChg chg="modSld">
      <pc:chgData name="LEONARDO VICTOR DO PRADO SILVA ." userId="S::leonardo.psilva@bandtec.com.br::a0bd1399-edeb-41c3-bff4-854f60fbc349" providerId="AD" clId="Web-{3E78279F-1A3C-A57A-4E76-124EEF5B18F1}" dt="2022-04-22T01:39:59.298" v="12" actId="20577"/>
      <pc:docMkLst>
        <pc:docMk/>
      </pc:docMkLst>
      <pc:sldChg chg="addSp delSp">
        <pc:chgData name="LEONARDO VICTOR DO PRADO SILVA ." userId="S::leonardo.psilva@bandtec.com.br::a0bd1399-edeb-41c3-bff4-854f60fbc349" providerId="AD" clId="Web-{3E78279F-1A3C-A57A-4E76-124EEF5B18F1}" dt="2022-04-22T01:30:53.333" v="3"/>
        <pc:sldMkLst>
          <pc:docMk/>
          <pc:sldMk cId="0" sldId="256"/>
        </pc:sldMkLst>
        <pc:spChg chg="add del">
          <ac:chgData name="LEONARDO VICTOR DO PRADO SILVA ." userId="S::leonardo.psilva@bandtec.com.br::a0bd1399-edeb-41c3-bff4-854f60fbc349" providerId="AD" clId="Web-{3E78279F-1A3C-A57A-4E76-124EEF5B18F1}" dt="2022-04-22T01:30:53.333" v="3"/>
          <ac:spMkLst>
            <pc:docMk/>
            <pc:sldMk cId="0" sldId="256"/>
            <ac:spMk id="2" creationId="{6C96276D-05AB-383B-A959-F5A8F490D26E}"/>
          </ac:spMkLst>
        </pc:spChg>
      </pc:sldChg>
      <pc:sldChg chg="modSp">
        <pc:chgData name="LEONARDO VICTOR DO PRADO SILVA ." userId="S::leonardo.psilva@bandtec.com.br::a0bd1399-edeb-41c3-bff4-854f60fbc349" providerId="AD" clId="Web-{3E78279F-1A3C-A57A-4E76-124EEF5B18F1}" dt="2022-04-22T01:39:59.298" v="12" actId="20577"/>
        <pc:sldMkLst>
          <pc:docMk/>
          <pc:sldMk cId="0" sldId="273"/>
        </pc:sldMkLst>
        <pc:spChg chg="mod">
          <ac:chgData name="LEONARDO VICTOR DO PRADO SILVA ." userId="S::leonardo.psilva@bandtec.com.br::a0bd1399-edeb-41c3-bff4-854f60fbc349" providerId="AD" clId="Web-{3E78279F-1A3C-A57A-4E76-124EEF5B18F1}" dt="2022-04-22T01:39:59.298" v="12" actId="20577"/>
          <ac:spMkLst>
            <pc:docMk/>
            <pc:sldMk cId="0" sldId="273"/>
            <ac:spMk id="428" creationId="{00000000-0000-0000-0000-000000000000}"/>
          </ac:spMkLst>
        </pc:spChg>
      </pc:sldChg>
    </pc:docChg>
  </pc:docChgLst>
  <pc:docChgLst>
    <pc:chgData name="LEONARDO VICTOR DO PRADO SILVA ." userId="S::leonardo.psilva@bandtec.com.br::a0bd1399-edeb-41c3-bff4-854f60fbc349" providerId="AD" clId="Web-{D089F3D5-1C68-37B2-6C34-D62F22EDE749}"/>
    <pc:docChg chg="modSld">
      <pc:chgData name="LEONARDO VICTOR DO PRADO SILVA ." userId="S::leonardo.psilva@bandtec.com.br::a0bd1399-edeb-41c3-bff4-854f60fbc349" providerId="AD" clId="Web-{D089F3D5-1C68-37B2-6C34-D62F22EDE749}" dt="2022-03-16T10:58:26.304" v="22"/>
      <pc:docMkLst>
        <pc:docMk/>
      </pc:docMkLst>
      <pc:sldChg chg="addSp modSp">
        <pc:chgData name="LEONARDO VICTOR DO PRADO SILVA ." userId="S::leonardo.psilva@bandtec.com.br::a0bd1399-edeb-41c3-bff4-854f60fbc349" providerId="AD" clId="Web-{D089F3D5-1C68-37B2-6C34-D62F22EDE749}" dt="2022-03-16T10:58:26.304" v="22"/>
        <pc:sldMkLst>
          <pc:docMk/>
          <pc:sldMk cId="3019382553" sldId="337"/>
        </pc:sldMkLst>
        <pc:spChg chg="add mod ord">
          <ac:chgData name="LEONARDO VICTOR DO PRADO SILVA ." userId="S::leonardo.psilva@bandtec.com.br::a0bd1399-edeb-41c3-bff4-854f60fbc349" providerId="AD" clId="Web-{D089F3D5-1C68-37B2-6C34-D62F22EDE749}" dt="2022-03-16T10:57:55.944" v="15"/>
          <ac:spMkLst>
            <pc:docMk/>
            <pc:sldMk cId="3019382553" sldId="337"/>
            <ac:spMk id="6" creationId="{751DAC4C-7BF6-4576-85C2-D988D77A2768}"/>
          </ac:spMkLst>
        </pc:spChg>
        <pc:spChg chg="add mod">
          <ac:chgData name="LEONARDO VICTOR DO PRADO SILVA ." userId="S::leonardo.psilva@bandtec.com.br::a0bd1399-edeb-41c3-bff4-854f60fbc349" providerId="AD" clId="Web-{D089F3D5-1C68-37B2-6C34-D62F22EDE749}" dt="2022-03-16T10:58:26.304" v="22"/>
          <ac:spMkLst>
            <pc:docMk/>
            <pc:sldMk cId="3019382553" sldId="337"/>
            <ac:spMk id="8" creationId="{D0244F21-1C12-4C11-AA27-605C6DB8825F}"/>
          </ac:spMkLst>
        </pc:spChg>
        <pc:picChg chg="add mod">
          <ac:chgData name="LEONARDO VICTOR DO PRADO SILVA ." userId="S::leonardo.psilva@bandtec.com.br::a0bd1399-edeb-41c3-bff4-854f60fbc349" providerId="AD" clId="Web-{D089F3D5-1C68-37B2-6C34-D62F22EDE749}" dt="2022-03-16T10:58:05.382" v="17" actId="1076"/>
          <ac:picMkLst>
            <pc:docMk/>
            <pc:sldMk cId="3019382553" sldId="337"/>
            <ac:picMk id="2" creationId="{A21D20BB-2C68-4B20-9601-AD1DEFDB7B66}"/>
          </ac:picMkLst>
        </pc:picChg>
      </pc:sldChg>
    </pc:docChg>
  </pc:docChgLst>
  <pc:docChgLst>
    <pc:chgData name="LEONARDO VICTOR DO PRADO SILVA ." userId="S::leonardo.psilva@bandtec.com.br::a0bd1399-edeb-41c3-bff4-854f60fbc349" providerId="AD" clId="Web-{60DF10EC-52F0-5A03-9282-9A6D9F2B0812}"/>
    <pc:docChg chg="addSld delSld modSld sldOrd">
      <pc:chgData name="LEONARDO VICTOR DO PRADO SILVA ." userId="S::leonardo.psilva@bandtec.com.br::a0bd1399-edeb-41c3-bff4-854f60fbc349" providerId="AD" clId="Web-{60DF10EC-52F0-5A03-9282-9A6D9F2B0812}" dt="2022-03-16T01:01:50.526" v="91"/>
      <pc:docMkLst>
        <pc:docMk/>
      </pc:docMkLst>
      <pc:sldChg chg="addSp delSp modSp">
        <pc:chgData name="LEONARDO VICTOR DO PRADO SILVA ." userId="S::leonardo.psilva@bandtec.com.br::a0bd1399-edeb-41c3-bff4-854f60fbc349" providerId="AD" clId="Web-{60DF10EC-52F0-5A03-9282-9A6D9F2B0812}" dt="2022-03-16T01:01:50.526" v="91"/>
        <pc:sldMkLst>
          <pc:docMk/>
          <pc:sldMk cId="3019382553" sldId="337"/>
        </pc:sldMkLst>
        <pc:spChg chg="del">
          <ac:chgData name="LEONARDO VICTOR DO PRADO SILVA ." userId="S::leonardo.psilva@bandtec.com.br::a0bd1399-edeb-41c3-bff4-854f60fbc349" providerId="AD" clId="Web-{60DF10EC-52F0-5A03-9282-9A6D9F2B0812}" dt="2022-03-16T01:01:01.493" v="83"/>
          <ac:spMkLst>
            <pc:docMk/>
            <pc:sldMk cId="3019382553" sldId="337"/>
            <ac:spMk id="2" creationId="{C1144352-0B9B-4B3D-94F9-B36948FA0129}"/>
          </ac:spMkLst>
        </pc:spChg>
        <pc:spChg chg="mod">
          <ac:chgData name="LEONARDO VICTOR DO PRADO SILVA ." userId="S::leonardo.psilva@bandtec.com.br::a0bd1399-edeb-41c3-bff4-854f60fbc349" providerId="AD" clId="Web-{60DF10EC-52F0-5A03-9282-9A6D9F2B0812}" dt="2022-03-16T00:57:23.097" v="59" actId="1076"/>
          <ac:spMkLst>
            <pc:docMk/>
            <pc:sldMk cId="3019382553" sldId="337"/>
            <ac:spMk id="3" creationId="{F4AA47F7-F95E-4CB4-81A1-AA786C49FA6A}"/>
          </ac:spMkLst>
        </pc:spChg>
        <pc:spChg chg="mod">
          <ac:chgData name="LEONARDO VICTOR DO PRADO SILVA ." userId="S::leonardo.psilva@bandtec.com.br::a0bd1399-edeb-41c3-bff4-854f60fbc349" providerId="AD" clId="Web-{60DF10EC-52F0-5A03-9282-9A6D9F2B0812}" dt="2022-03-16T00:57:23.097" v="60" actId="1076"/>
          <ac:spMkLst>
            <pc:docMk/>
            <pc:sldMk cId="3019382553" sldId="337"/>
            <ac:spMk id="4" creationId="{638D1B31-1013-4262-AB5E-1504AC417F3B}"/>
          </ac:spMkLst>
        </pc:spChg>
        <pc:spChg chg="mod">
          <ac:chgData name="LEONARDO VICTOR DO PRADO SILVA ." userId="S::leonardo.psilva@bandtec.com.br::a0bd1399-edeb-41c3-bff4-854f60fbc349" providerId="AD" clId="Web-{60DF10EC-52F0-5A03-9282-9A6D9F2B0812}" dt="2022-03-16T00:57:23.066" v="57" actId="1076"/>
          <ac:spMkLst>
            <pc:docMk/>
            <pc:sldMk cId="3019382553" sldId="337"/>
            <ac:spMk id="5" creationId="{14FF4199-88D6-4AC2-9E55-39F8956AB86C}"/>
          </ac:spMkLst>
        </pc:spChg>
        <pc:spChg chg="add mod">
          <ac:chgData name="LEONARDO VICTOR DO PRADO SILVA ." userId="S::leonardo.psilva@bandtec.com.br::a0bd1399-edeb-41c3-bff4-854f60fbc349" providerId="AD" clId="Web-{60DF10EC-52F0-5A03-9282-9A6D9F2B0812}" dt="2022-03-16T01:01:50.526" v="91"/>
          <ac:spMkLst>
            <pc:docMk/>
            <pc:sldMk cId="3019382553" sldId="337"/>
            <ac:spMk id="6" creationId="{1B902CE7-8490-40EA-8EB0-488C519FD9E8}"/>
          </ac:spMkLst>
        </pc:spChg>
        <pc:spChg chg="mod">
          <ac:chgData name="LEONARDO VICTOR DO PRADO SILVA ." userId="S::leonardo.psilva@bandtec.com.br::a0bd1399-edeb-41c3-bff4-854f60fbc349" providerId="AD" clId="Web-{60DF10EC-52F0-5A03-9282-9A6D9F2B0812}" dt="2022-03-16T00:57:23.082" v="58" actId="1076"/>
          <ac:spMkLst>
            <pc:docMk/>
            <pc:sldMk cId="3019382553" sldId="337"/>
            <ac:spMk id="7" creationId="{971E7E92-6D7F-4092-994A-0C101C6D9C6F}"/>
          </ac:spMkLst>
        </pc:spChg>
        <pc:spChg chg="add del mod">
          <ac:chgData name="LEONARDO VICTOR DO PRADO SILVA ." userId="S::leonardo.psilva@bandtec.com.br::a0bd1399-edeb-41c3-bff4-854f60fbc349" providerId="AD" clId="Web-{60DF10EC-52F0-5A03-9282-9A6D9F2B0812}" dt="2022-03-16T00:56:19.221" v="31"/>
          <ac:spMkLst>
            <pc:docMk/>
            <pc:sldMk cId="3019382553" sldId="337"/>
            <ac:spMk id="9" creationId="{653F9337-E9F7-4C08-ABC4-703A1EFB5F35}"/>
          </ac:spMkLst>
        </pc:spChg>
        <pc:spChg chg="add mod ord">
          <ac:chgData name="LEONARDO VICTOR DO PRADO SILVA ." userId="S::leonardo.psilva@bandtec.com.br::a0bd1399-edeb-41c3-bff4-854f60fbc349" providerId="AD" clId="Web-{60DF10EC-52F0-5A03-9282-9A6D9F2B0812}" dt="2022-03-16T01:00:57.602" v="82"/>
          <ac:spMkLst>
            <pc:docMk/>
            <pc:sldMk cId="3019382553" sldId="337"/>
            <ac:spMk id="10" creationId="{8BA563D9-A6BD-41F9-82FB-E1CE78E038BF}"/>
          </ac:spMkLst>
        </pc:spChg>
        <pc:spChg chg="add mod">
          <ac:chgData name="LEONARDO VICTOR DO PRADO SILVA ." userId="S::leonardo.psilva@bandtec.com.br::a0bd1399-edeb-41c3-bff4-854f60fbc349" providerId="AD" clId="Web-{60DF10EC-52F0-5A03-9282-9A6D9F2B0812}" dt="2022-03-16T01:01:36.338" v="89"/>
          <ac:spMkLst>
            <pc:docMk/>
            <pc:sldMk cId="3019382553" sldId="337"/>
            <ac:spMk id="11" creationId="{8B11F1C1-73E1-422C-AF99-41B9A86938ED}"/>
          </ac:spMkLst>
        </pc:spChg>
        <pc:spChg chg="add mod">
          <ac:chgData name="LEONARDO VICTOR DO PRADO SILVA ." userId="S::leonardo.psilva@bandtec.com.br::a0bd1399-edeb-41c3-bff4-854f60fbc349" providerId="AD" clId="Web-{60DF10EC-52F0-5A03-9282-9A6D9F2B0812}" dt="2022-03-16T01:01:39.557" v="90"/>
          <ac:spMkLst>
            <pc:docMk/>
            <pc:sldMk cId="3019382553" sldId="337"/>
            <ac:spMk id="12" creationId="{F8341906-EB73-4760-9DFB-6758527A5802}"/>
          </ac:spMkLst>
        </pc:spChg>
        <pc:spChg chg="add mod">
          <ac:chgData name="LEONARDO VICTOR DO PRADO SILVA ." userId="S::leonardo.psilva@bandtec.com.br::a0bd1399-edeb-41c3-bff4-854f60fbc349" providerId="AD" clId="Web-{60DF10EC-52F0-5A03-9282-9A6D9F2B0812}" dt="2022-03-16T01:01:33.400" v="88"/>
          <ac:spMkLst>
            <pc:docMk/>
            <pc:sldMk cId="3019382553" sldId="337"/>
            <ac:spMk id="13" creationId="{F8341906-EB73-4760-9DFB-6758527A5802}"/>
          </ac:spMkLst>
        </pc:spChg>
        <pc:spChg chg="del">
          <ac:chgData name="LEONARDO VICTOR DO PRADO SILVA ." userId="S::leonardo.psilva@bandtec.com.br::a0bd1399-edeb-41c3-bff4-854f60fbc349" providerId="AD" clId="Web-{60DF10EC-52F0-5A03-9282-9A6D9F2B0812}" dt="2022-03-16T00:56:13.486" v="30"/>
          <ac:spMkLst>
            <pc:docMk/>
            <pc:sldMk cId="3019382553" sldId="337"/>
            <ac:spMk id="426" creationId="{00000000-0000-0000-0000-000000000000}"/>
          </ac:spMkLst>
        </pc:spChg>
      </pc:sldChg>
      <pc:sldChg chg="add del ord">
        <pc:chgData name="LEONARDO VICTOR DO PRADO SILVA ." userId="S::leonardo.psilva@bandtec.com.br::a0bd1399-edeb-41c3-bff4-854f60fbc349" providerId="AD" clId="Web-{60DF10EC-52F0-5A03-9282-9A6D9F2B0812}" dt="2022-03-16T00:37:54.820" v="22"/>
        <pc:sldMkLst>
          <pc:docMk/>
          <pc:sldMk cId="1508744840" sldId="339"/>
        </pc:sldMkLst>
      </pc:sldChg>
      <pc:sldChg chg="modSp">
        <pc:chgData name="LEONARDO VICTOR DO PRADO SILVA ." userId="S::leonardo.psilva@bandtec.com.br::a0bd1399-edeb-41c3-bff4-854f60fbc349" providerId="AD" clId="Web-{60DF10EC-52F0-5A03-9282-9A6D9F2B0812}" dt="2022-03-16T00:36:42.537" v="18"/>
        <pc:sldMkLst>
          <pc:docMk/>
          <pc:sldMk cId="2631767995" sldId="342"/>
        </pc:sldMkLst>
        <pc:graphicFrameChg chg="mod modGraphic">
          <ac:chgData name="LEONARDO VICTOR DO PRADO SILVA ." userId="S::leonardo.psilva@bandtec.com.br::a0bd1399-edeb-41c3-bff4-854f60fbc349" providerId="AD" clId="Web-{60DF10EC-52F0-5A03-9282-9A6D9F2B0812}" dt="2022-03-16T00:36:42.537" v="18"/>
          <ac:graphicFrameMkLst>
            <pc:docMk/>
            <pc:sldMk cId="2631767995" sldId="342"/>
            <ac:graphicFrameMk id="4" creationId="{3E2787A7-3919-4EA0-B351-C7BFB788F5EA}"/>
          </ac:graphicFrameMkLst>
        </pc:graphicFrameChg>
      </pc:sldChg>
      <pc:sldChg chg="addSp delSp modSp new del">
        <pc:chgData name="LEONARDO VICTOR DO PRADO SILVA ." userId="S::leonardo.psilva@bandtec.com.br::a0bd1399-edeb-41c3-bff4-854f60fbc349" providerId="AD" clId="Web-{60DF10EC-52F0-5A03-9282-9A6D9F2B0812}" dt="2022-03-16T01:00:08.539" v="76"/>
        <pc:sldMkLst>
          <pc:docMk/>
          <pc:sldMk cId="649330567" sldId="345"/>
        </pc:sldMkLst>
        <pc:spChg chg="del">
          <ac:chgData name="LEONARDO VICTOR DO PRADO SILVA ." userId="S::leonardo.psilva@bandtec.com.br::a0bd1399-edeb-41c3-bff4-854f60fbc349" providerId="AD" clId="Web-{60DF10EC-52F0-5A03-9282-9A6D9F2B0812}" dt="2022-03-16T00:59:46.210" v="70"/>
          <ac:spMkLst>
            <pc:docMk/>
            <pc:sldMk cId="649330567" sldId="345"/>
            <ac:spMk id="2" creationId="{219DE497-5D06-4A57-840B-933868E2B93A}"/>
          </ac:spMkLst>
        </pc:spChg>
        <pc:spChg chg="add mod">
          <ac:chgData name="LEONARDO VICTOR DO PRADO SILVA ." userId="S::leonardo.psilva@bandtec.com.br::a0bd1399-edeb-41c3-bff4-854f60fbc349" providerId="AD" clId="Web-{60DF10EC-52F0-5A03-9282-9A6D9F2B0812}" dt="2022-03-16T01:00:03.179" v="75" actId="14100"/>
          <ac:spMkLst>
            <pc:docMk/>
            <pc:sldMk cId="649330567" sldId="345"/>
            <ac:spMk id="3" creationId="{B85F72B7-3E5F-45E6-9F2D-6C55B04612D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bdec6c7d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abdec6c7d4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59105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bdec6c7d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abdec6c7d4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6141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bdec6c7d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abdec6c7d4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0220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abdec6c7d4_0_18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abdec6c7d4_0_18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abdec6c7d4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abdec6c7d4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abdec6c7d4_0_18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abdec6c7d4_0_18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abdec6c7d4_0_18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abdec6c7d4_0_18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abdec6c7d4_0_18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abdec6c7d4_0_18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3874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abdec6c7d4_0_18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abdec6c7d4_0_18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bdec6c7d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abdec6c7d4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3754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bdec6c7d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abdec6c7d4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4240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bdec6c7d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abdec6c7d4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895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711101" y="1126413"/>
            <a:ext cx="3602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711100" y="3215963"/>
            <a:ext cx="3602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1312050" y="1224700"/>
            <a:ext cx="65199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9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1312050" y="3118400"/>
            <a:ext cx="65199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/>
          <p:nvPr/>
        </p:nvSpPr>
        <p:spPr>
          <a:xfrm>
            <a:off x="-979725" y="2792975"/>
            <a:ext cx="2886600" cy="28866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1"/>
          <p:cNvSpPr/>
          <p:nvPr/>
        </p:nvSpPr>
        <p:spPr>
          <a:xfrm>
            <a:off x="7551050" y="-388625"/>
            <a:ext cx="1729800" cy="17298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713100" y="38305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2" hasCustomPrompt="1"/>
          </p:nvPr>
        </p:nvSpPr>
        <p:spPr>
          <a:xfrm>
            <a:off x="671788" y="1438078"/>
            <a:ext cx="6687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subTitle" idx="1"/>
          </p:nvPr>
        </p:nvSpPr>
        <p:spPr>
          <a:xfrm>
            <a:off x="1343150" y="1215900"/>
            <a:ext cx="20970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ubTitle" idx="3"/>
          </p:nvPr>
        </p:nvSpPr>
        <p:spPr>
          <a:xfrm>
            <a:off x="1343150" y="1901700"/>
            <a:ext cx="20970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title" idx="4" hasCustomPrompt="1"/>
          </p:nvPr>
        </p:nvSpPr>
        <p:spPr>
          <a:xfrm>
            <a:off x="3246549" y="1438078"/>
            <a:ext cx="6687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4"/>
          <p:cNvSpPr txBox="1">
            <a:spLocks noGrp="1"/>
          </p:cNvSpPr>
          <p:nvPr>
            <p:ph type="subTitle" idx="5"/>
          </p:nvPr>
        </p:nvSpPr>
        <p:spPr>
          <a:xfrm>
            <a:off x="3920491" y="1215900"/>
            <a:ext cx="20943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6"/>
          </p:nvPr>
        </p:nvSpPr>
        <p:spPr>
          <a:xfrm>
            <a:off x="3917900" y="1901700"/>
            <a:ext cx="20943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title" idx="7" hasCustomPrompt="1"/>
          </p:nvPr>
        </p:nvSpPr>
        <p:spPr>
          <a:xfrm>
            <a:off x="674438" y="3166569"/>
            <a:ext cx="6687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8"/>
          </p:nvPr>
        </p:nvSpPr>
        <p:spPr>
          <a:xfrm>
            <a:off x="1343150" y="2944400"/>
            <a:ext cx="20970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9"/>
          </p:nvPr>
        </p:nvSpPr>
        <p:spPr>
          <a:xfrm>
            <a:off x="1343150" y="3615550"/>
            <a:ext cx="20970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 idx="13" hasCustomPrompt="1"/>
          </p:nvPr>
        </p:nvSpPr>
        <p:spPr>
          <a:xfrm>
            <a:off x="3249199" y="3166569"/>
            <a:ext cx="6687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4"/>
          </p:nvPr>
        </p:nvSpPr>
        <p:spPr>
          <a:xfrm>
            <a:off x="3917900" y="2944400"/>
            <a:ext cx="20943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5"/>
          </p:nvPr>
        </p:nvSpPr>
        <p:spPr>
          <a:xfrm>
            <a:off x="3917900" y="3615550"/>
            <a:ext cx="20943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 idx="16" hasCustomPrompt="1"/>
          </p:nvPr>
        </p:nvSpPr>
        <p:spPr>
          <a:xfrm>
            <a:off x="5826609" y="1438078"/>
            <a:ext cx="6687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7"/>
          </p:nvPr>
        </p:nvSpPr>
        <p:spPr>
          <a:xfrm>
            <a:off x="6497950" y="1215900"/>
            <a:ext cx="2094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8"/>
          </p:nvPr>
        </p:nvSpPr>
        <p:spPr>
          <a:xfrm>
            <a:off x="6497950" y="1901700"/>
            <a:ext cx="2092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title" idx="19" hasCustomPrompt="1"/>
          </p:nvPr>
        </p:nvSpPr>
        <p:spPr>
          <a:xfrm>
            <a:off x="5831308" y="3166569"/>
            <a:ext cx="6687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4"/>
          <p:cNvSpPr txBox="1">
            <a:spLocks noGrp="1"/>
          </p:cNvSpPr>
          <p:nvPr>
            <p:ph type="subTitle" idx="20"/>
          </p:nvPr>
        </p:nvSpPr>
        <p:spPr>
          <a:xfrm>
            <a:off x="6499952" y="2944400"/>
            <a:ext cx="2094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21"/>
          </p:nvPr>
        </p:nvSpPr>
        <p:spPr>
          <a:xfrm>
            <a:off x="6500482" y="3615550"/>
            <a:ext cx="2092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7342075" y="-815525"/>
            <a:ext cx="2177400" cy="21774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-309675" y="4155850"/>
            <a:ext cx="1296000" cy="12960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4732230" y="2913000"/>
            <a:ext cx="372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ubTitle" idx="1"/>
          </p:nvPr>
        </p:nvSpPr>
        <p:spPr>
          <a:xfrm>
            <a:off x="4732230" y="1657800"/>
            <a:ext cx="3724500" cy="12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7392575" y="-877150"/>
            <a:ext cx="2177400" cy="21774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CUSTOM_3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826850" y="1381050"/>
            <a:ext cx="3650400" cy="103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ubTitle" idx="1"/>
          </p:nvPr>
        </p:nvSpPr>
        <p:spPr>
          <a:xfrm>
            <a:off x="826850" y="2284850"/>
            <a:ext cx="3650400" cy="13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2800075" y="548650"/>
            <a:ext cx="1449000" cy="14490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1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4638300" y="1250363"/>
            <a:ext cx="3650400" cy="14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ubTitle" idx="1"/>
          </p:nvPr>
        </p:nvSpPr>
        <p:spPr>
          <a:xfrm>
            <a:off x="4638300" y="2462988"/>
            <a:ext cx="3650400" cy="13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2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713250" y="3727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ubTitle" idx="1"/>
          </p:nvPr>
        </p:nvSpPr>
        <p:spPr>
          <a:xfrm>
            <a:off x="713225" y="1074150"/>
            <a:ext cx="3858900" cy="35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713225" y="813038"/>
            <a:ext cx="3676200" cy="10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subTitle" idx="1"/>
          </p:nvPr>
        </p:nvSpPr>
        <p:spPr>
          <a:xfrm>
            <a:off x="713225" y="1910138"/>
            <a:ext cx="3676200" cy="2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orum"/>
              <a:buChar char="●"/>
              <a:defRPr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6D4F"/>
              </a:buClr>
              <a:buSzPts val="1400"/>
              <a:buFont typeface="Forum"/>
              <a:buChar char="○"/>
              <a:defRPr>
                <a:solidFill>
                  <a:schemeClr val="accent4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A6D4F"/>
              </a:buClr>
              <a:buSzPts val="1400"/>
              <a:buFont typeface="Forum"/>
              <a:buChar char="■"/>
              <a:defRPr>
                <a:solidFill>
                  <a:schemeClr val="accent4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A6D4F"/>
              </a:buClr>
              <a:buSzPts val="1400"/>
              <a:buFont typeface="Forum"/>
              <a:buChar char="●"/>
              <a:defRPr>
                <a:solidFill>
                  <a:schemeClr val="accent4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A6D4F"/>
              </a:buClr>
              <a:buSzPts val="1400"/>
              <a:buFont typeface="Forum"/>
              <a:buChar char="○"/>
              <a:defRPr>
                <a:solidFill>
                  <a:schemeClr val="accent4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A6D4F"/>
              </a:buClr>
              <a:buSzPts val="1400"/>
              <a:buFont typeface="Forum"/>
              <a:buChar char="■"/>
              <a:defRPr>
                <a:solidFill>
                  <a:schemeClr val="accent4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A6D4F"/>
              </a:buClr>
              <a:buSzPts val="1400"/>
              <a:buFont typeface="Forum"/>
              <a:buChar char="●"/>
              <a:defRPr>
                <a:solidFill>
                  <a:schemeClr val="accent4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A6D4F"/>
              </a:buClr>
              <a:buSzPts val="1400"/>
              <a:buFont typeface="Forum"/>
              <a:buChar char="○"/>
              <a:defRPr>
                <a:solidFill>
                  <a:schemeClr val="accent4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A6D4F"/>
              </a:buClr>
              <a:buSzPts val="1400"/>
              <a:buFont typeface="Arial"/>
              <a:buChar char="■"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CUSTOM_5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>
            <a:spLocks noGrp="1"/>
          </p:cNvSpPr>
          <p:nvPr>
            <p:ph type="subTitle" idx="1"/>
          </p:nvPr>
        </p:nvSpPr>
        <p:spPr>
          <a:xfrm>
            <a:off x="1157818" y="1431693"/>
            <a:ext cx="2975700" cy="10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subTitle" idx="2"/>
          </p:nvPr>
        </p:nvSpPr>
        <p:spPr>
          <a:xfrm>
            <a:off x="1157836" y="3032193"/>
            <a:ext cx="2975700" cy="10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>
            <a:off x="1157821" y="2631638"/>
            <a:ext cx="2975700" cy="6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title" idx="3"/>
          </p:nvPr>
        </p:nvSpPr>
        <p:spPr>
          <a:xfrm>
            <a:off x="1157811" y="1030738"/>
            <a:ext cx="2975700" cy="6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0"/>
          <p:cNvSpPr/>
          <p:nvPr/>
        </p:nvSpPr>
        <p:spPr>
          <a:xfrm>
            <a:off x="-1830150" y="1369575"/>
            <a:ext cx="2743200" cy="27432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947250" y="2195025"/>
            <a:ext cx="3137400" cy="9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1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4947200" y="1173575"/>
            <a:ext cx="3137400" cy="9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800"/>
              <a:buNone/>
              <a:defRPr sz="7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800"/>
              <a:buNone/>
              <a:defRPr sz="7800">
                <a:solidFill>
                  <a:schemeClr val="accent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800"/>
              <a:buNone/>
              <a:defRPr sz="7800">
                <a:solidFill>
                  <a:schemeClr val="accent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800"/>
              <a:buNone/>
              <a:defRPr sz="7800">
                <a:solidFill>
                  <a:schemeClr val="accent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800"/>
              <a:buNone/>
              <a:defRPr sz="7800">
                <a:solidFill>
                  <a:schemeClr val="accent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800"/>
              <a:buNone/>
              <a:defRPr sz="7800">
                <a:solidFill>
                  <a:schemeClr val="accent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800"/>
              <a:buNone/>
              <a:defRPr sz="7800">
                <a:solidFill>
                  <a:schemeClr val="accent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800"/>
              <a:buNone/>
              <a:defRPr sz="7800">
                <a:solidFill>
                  <a:schemeClr val="accent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800"/>
              <a:buNone/>
              <a:defRPr sz="7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5524700" y="3300925"/>
            <a:ext cx="25599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>
            <a:spLocks noGrp="1"/>
          </p:cNvSpPr>
          <p:nvPr>
            <p:ph type="title"/>
          </p:nvPr>
        </p:nvSpPr>
        <p:spPr>
          <a:xfrm>
            <a:off x="720000" y="233277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subTitle" idx="1"/>
          </p:nvPr>
        </p:nvSpPr>
        <p:spPr>
          <a:xfrm>
            <a:off x="720000" y="2776065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title" idx="2"/>
          </p:nvPr>
        </p:nvSpPr>
        <p:spPr>
          <a:xfrm>
            <a:off x="3403800" y="233277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subTitle" idx="3"/>
          </p:nvPr>
        </p:nvSpPr>
        <p:spPr>
          <a:xfrm>
            <a:off x="3403800" y="2776065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title" idx="4"/>
          </p:nvPr>
        </p:nvSpPr>
        <p:spPr>
          <a:xfrm>
            <a:off x="6087600" y="233277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subTitle" idx="5"/>
          </p:nvPr>
        </p:nvSpPr>
        <p:spPr>
          <a:xfrm>
            <a:off x="6087600" y="2776065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title" idx="6"/>
          </p:nvPr>
        </p:nvSpPr>
        <p:spPr>
          <a:xfrm>
            <a:off x="713100" y="38305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21"/>
          <p:cNvSpPr/>
          <p:nvPr/>
        </p:nvSpPr>
        <p:spPr>
          <a:xfrm>
            <a:off x="2155350" y="3892850"/>
            <a:ext cx="2177400" cy="21774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1"/>
          <p:cNvSpPr/>
          <p:nvPr/>
        </p:nvSpPr>
        <p:spPr>
          <a:xfrm>
            <a:off x="6531300" y="-400300"/>
            <a:ext cx="1449000" cy="14490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5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xfrm>
            <a:off x="720000" y="195177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subTitle" idx="1"/>
          </p:nvPr>
        </p:nvSpPr>
        <p:spPr>
          <a:xfrm>
            <a:off x="720000" y="2471265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title" idx="2"/>
          </p:nvPr>
        </p:nvSpPr>
        <p:spPr>
          <a:xfrm>
            <a:off x="3099000" y="195177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subTitle" idx="3"/>
          </p:nvPr>
        </p:nvSpPr>
        <p:spPr>
          <a:xfrm>
            <a:off x="3099000" y="2471265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title" idx="4"/>
          </p:nvPr>
        </p:nvSpPr>
        <p:spPr>
          <a:xfrm>
            <a:off x="5478000" y="195177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5"/>
          </p:nvPr>
        </p:nvSpPr>
        <p:spPr>
          <a:xfrm>
            <a:off x="5478000" y="2471265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title" idx="6"/>
          </p:nvPr>
        </p:nvSpPr>
        <p:spPr>
          <a:xfrm>
            <a:off x="713100" y="38305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16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1405800" y="1501000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subTitle" idx="1"/>
          </p:nvPr>
        </p:nvSpPr>
        <p:spPr>
          <a:xfrm>
            <a:off x="1405800" y="1979168"/>
            <a:ext cx="2626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title" idx="2"/>
          </p:nvPr>
        </p:nvSpPr>
        <p:spPr>
          <a:xfrm>
            <a:off x="1405800" y="2501478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subTitle" idx="3"/>
          </p:nvPr>
        </p:nvSpPr>
        <p:spPr>
          <a:xfrm>
            <a:off x="1405800" y="2979646"/>
            <a:ext cx="2626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title" idx="4"/>
          </p:nvPr>
        </p:nvSpPr>
        <p:spPr>
          <a:xfrm>
            <a:off x="1405800" y="3501957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ubTitle" idx="5"/>
          </p:nvPr>
        </p:nvSpPr>
        <p:spPr>
          <a:xfrm>
            <a:off x="1405800" y="3980125"/>
            <a:ext cx="2626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title" idx="6"/>
          </p:nvPr>
        </p:nvSpPr>
        <p:spPr>
          <a:xfrm>
            <a:off x="713100" y="383050"/>
            <a:ext cx="7717800" cy="10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7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subTitle" idx="1"/>
          </p:nvPr>
        </p:nvSpPr>
        <p:spPr>
          <a:xfrm>
            <a:off x="5380082" y="1558903"/>
            <a:ext cx="2625600" cy="10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subTitle" idx="2"/>
          </p:nvPr>
        </p:nvSpPr>
        <p:spPr>
          <a:xfrm>
            <a:off x="5380075" y="3241503"/>
            <a:ext cx="2625600" cy="10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title"/>
          </p:nvPr>
        </p:nvSpPr>
        <p:spPr>
          <a:xfrm>
            <a:off x="5380062" y="2596500"/>
            <a:ext cx="2625600" cy="6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title" idx="3"/>
          </p:nvPr>
        </p:nvSpPr>
        <p:spPr>
          <a:xfrm>
            <a:off x="5380076" y="913475"/>
            <a:ext cx="2625600" cy="6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7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/>
          <p:nvPr/>
        </p:nvSpPr>
        <p:spPr>
          <a:xfrm>
            <a:off x="4247575" y="-1132175"/>
            <a:ext cx="2743200" cy="27432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5"/>
          <p:cNvSpPr/>
          <p:nvPr/>
        </p:nvSpPr>
        <p:spPr>
          <a:xfrm>
            <a:off x="2212100" y="3501250"/>
            <a:ext cx="1449000" cy="14490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title"/>
          </p:nvPr>
        </p:nvSpPr>
        <p:spPr>
          <a:xfrm>
            <a:off x="713100" y="383050"/>
            <a:ext cx="77178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title" idx="2"/>
          </p:nvPr>
        </p:nvSpPr>
        <p:spPr>
          <a:xfrm>
            <a:off x="2876102" y="1630700"/>
            <a:ext cx="2784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ubTitle" idx="1"/>
          </p:nvPr>
        </p:nvSpPr>
        <p:spPr>
          <a:xfrm>
            <a:off x="2876100" y="2051475"/>
            <a:ext cx="2784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title" idx="3"/>
          </p:nvPr>
        </p:nvSpPr>
        <p:spPr>
          <a:xfrm>
            <a:off x="3528373" y="2919150"/>
            <a:ext cx="2784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subTitle" idx="4"/>
          </p:nvPr>
        </p:nvSpPr>
        <p:spPr>
          <a:xfrm>
            <a:off x="3528375" y="3341850"/>
            <a:ext cx="2784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4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/>
          <p:nvPr/>
        </p:nvSpPr>
        <p:spPr>
          <a:xfrm>
            <a:off x="7054750" y="-1054500"/>
            <a:ext cx="2743200" cy="27432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6"/>
          <p:cNvSpPr/>
          <p:nvPr/>
        </p:nvSpPr>
        <p:spPr>
          <a:xfrm>
            <a:off x="2218100" y="4350700"/>
            <a:ext cx="1449000" cy="14490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713100" y="38305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title" idx="2"/>
          </p:nvPr>
        </p:nvSpPr>
        <p:spPr>
          <a:xfrm>
            <a:off x="711915" y="15304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subTitle" idx="1"/>
          </p:nvPr>
        </p:nvSpPr>
        <p:spPr>
          <a:xfrm>
            <a:off x="711915" y="205268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title" idx="3"/>
          </p:nvPr>
        </p:nvSpPr>
        <p:spPr>
          <a:xfrm>
            <a:off x="3411185" y="15304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subTitle" idx="4"/>
          </p:nvPr>
        </p:nvSpPr>
        <p:spPr>
          <a:xfrm>
            <a:off x="3411185" y="205268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title" idx="5"/>
          </p:nvPr>
        </p:nvSpPr>
        <p:spPr>
          <a:xfrm>
            <a:off x="711915" y="31924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subTitle" idx="6"/>
          </p:nvPr>
        </p:nvSpPr>
        <p:spPr>
          <a:xfrm>
            <a:off x="711915" y="371349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title" idx="7"/>
          </p:nvPr>
        </p:nvSpPr>
        <p:spPr>
          <a:xfrm>
            <a:off x="3411185" y="31924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subTitle" idx="8"/>
          </p:nvPr>
        </p:nvSpPr>
        <p:spPr>
          <a:xfrm>
            <a:off x="3411185" y="371349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title" idx="9"/>
          </p:nvPr>
        </p:nvSpPr>
        <p:spPr>
          <a:xfrm>
            <a:off x="6126585" y="15304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subTitle" idx="13"/>
          </p:nvPr>
        </p:nvSpPr>
        <p:spPr>
          <a:xfrm>
            <a:off x="6126585" y="205268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title" idx="14"/>
          </p:nvPr>
        </p:nvSpPr>
        <p:spPr>
          <a:xfrm>
            <a:off x="6126585" y="31924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subTitle" idx="15"/>
          </p:nvPr>
        </p:nvSpPr>
        <p:spPr>
          <a:xfrm>
            <a:off x="6126585" y="371349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8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713100" y="38305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title" idx="2"/>
          </p:nvPr>
        </p:nvSpPr>
        <p:spPr>
          <a:xfrm>
            <a:off x="4346424" y="1530450"/>
            <a:ext cx="2176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subTitle" idx="1"/>
          </p:nvPr>
        </p:nvSpPr>
        <p:spPr>
          <a:xfrm>
            <a:off x="4346424" y="2083983"/>
            <a:ext cx="2176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title" idx="3"/>
          </p:nvPr>
        </p:nvSpPr>
        <p:spPr>
          <a:xfrm>
            <a:off x="6283526" y="1530450"/>
            <a:ext cx="2176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subTitle" idx="4"/>
          </p:nvPr>
        </p:nvSpPr>
        <p:spPr>
          <a:xfrm>
            <a:off x="6283526" y="2083983"/>
            <a:ext cx="2176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title" idx="5"/>
          </p:nvPr>
        </p:nvSpPr>
        <p:spPr>
          <a:xfrm>
            <a:off x="4346424" y="2887656"/>
            <a:ext cx="2176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subTitle" idx="6"/>
          </p:nvPr>
        </p:nvSpPr>
        <p:spPr>
          <a:xfrm>
            <a:off x="4346424" y="3437098"/>
            <a:ext cx="2176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title" idx="7"/>
          </p:nvPr>
        </p:nvSpPr>
        <p:spPr>
          <a:xfrm>
            <a:off x="6283526" y="2887656"/>
            <a:ext cx="2176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7"/>
          <p:cNvSpPr txBox="1">
            <a:spLocks noGrp="1"/>
          </p:cNvSpPr>
          <p:nvPr>
            <p:ph type="subTitle" idx="8"/>
          </p:nvPr>
        </p:nvSpPr>
        <p:spPr>
          <a:xfrm>
            <a:off x="6283526" y="3437098"/>
            <a:ext cx="2176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8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>
            <a:spLocks noGrp="1"/>
          </p:cNvSpPr>
          <p:nvPr>
            <p:ph type="title"/>
          </p:nvPr>
        </p:nvSpPr>
        <p:spPr>
          <a:xfrm flipH="1">
            <a:off x="1052275" y="2173375"/>
            <a:ext cx="3125400" cy="9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052400" y="1164850"/>
            <a:ext cx="3125400" cy="9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800"/>
              <a:buNone/>
              <a:defRPr sz="7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800"/>
              <a:buNone/>
              <a:defRPr sz="7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800"/>
              <a:buNone/>
              <a:defRPr sz="7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800"/>
              <a:buNone/>
              <a:defRPr sz="7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800"/>
              <a:buNone/>
              <a:defRPr sz="7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800"/>
              <a:buNone/>
              <a:defRPr sz="7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800"/>
              <a:buNone/>
              <a:defRPr sz="7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800"/>
              <a:buNone/>
              <a:defRPr sz="7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800"/>
              <a:buNone/>
              <a:defRPr sz="7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2" name="Google Shape;162;p28"/>
          <p:cNvSpPr txBox="1">
            <a:spLocks noGrp="1"/>
          </p:cNvSpPr>
          <p:nvPr>
            <p:ph type="subTitle" idx="1"/>
          </p:nvPr>
        </p:nvSpPr>
        <p:spPr>
          <a:xfrm flipH="1">
            <a:off x="1052400" y="3271550"/>
            <a:ext cx="31254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9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>
            <a:spLocks noGrp="1"/>
          </p:cNvSpPr>
          <p:nvPr>
            <p:ph type="title"/>
          </p:nvPr>
        </p:nvSpPr>
        <p:spPr>
          <a:xfrm>
            <a:off x="713100" y="38305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" name="Google Shape;165;p29"/>
          <p:cNvSpPr/>
          <p:nvPr/>
        </p:nvSpPr>
        <p:spPr>
          <a:xfrm>
            <a:off x="-1020550" y="3464025"/>
            <a:ext cx="2743200" cy="27432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9"/>
          <p:cNvSpPr/>
          <p:nvPr/>
        </p:nvSpPr>
        <p:spPr>
          <a:xfrm>
            <a:off x="3695100" y="-554900"/>
            <a:ext cx="1449000" cy="14490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2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>
            <a:spLocks noGrp="1"/>
          </p:cNvSpPr>
          <p:nvPr>
            <p:ph type="title"/>
          </p:nvPr>
        </p:nvSpPr>
        <p:spPr>
          <a:xfrm>
            <a:off x="713100" y="38305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Google Shape;169;p30"/>
          <p:cNvSpPr/>
          <p:nvPr/>
        </p:nvSpPr>
        <p:spPr>
          <a:xfrm>
            <a:off x="3931175" y="-1703525"/>
            <a:ext cx="2743200" cy="27432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30"/>
          <p:cNvSpPr/>
          <p:nvPr/>
        </p:nvSpPr>
        <p:spPr>
          <a:xfrm>
            <a:off x="-562775" y="3604800"/>
            <a:ext cx="1449000" cy="14490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ivvic"/>
              <a:buAutoNum type="arabicPeriod"/>
              <a:defRPr sz="11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13100" y="38305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5674225" y="-850525"/>
            <a:ext cx="2177400" cy="21774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/>
          <p:nvPr/>
        </p:nvSpPr>
        <p:spPr>
          <a:xfrm>
            <a:off x="-537475" y="2931225"/>
            <a:ext cx="1296000" cy="12960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CUSTOM_13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>
            <a:spLocks noGrp="1"/>
          </p:cNvSpPr>
          <p:nvPr>
            <p:ph type="title" hasCustomPrompt="1"/>
          </p:nvPr>
        </p:nvSpPr>
        <p:spPr>
          <a:xfrm>
            <a:off x="2475200" y="632900"/>
            <a:ext cx="4183500" cy="53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73" name="Google Shape;173;p31"/>
          <p:cNvSpPr txBox="1">
            <a:spLocks noGrp="1"/>
          </p:cNvSpPr>
          <p:nvPr>
            <p:ph type="subTitle" idx="1"/>
          </p:nvPr>
        </p:nvSpPr>
        <p:spPr>
          <a:xfrm>
            <a:off x="2477403" y="1179780"/>
            <a:ext cx="4189200" cy="53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1"/>
          <p:cNvSpPr txBox="1">
            <a:spLocks noGrp="1"/>
          </p:cNvSpPr>
          <p:nvPr>
            <p:ph type="title" idx="2" hasCustomPrompt="1"/>
          </p:nvPr>
        </p:nvSpPr>
        <p:spPr>
          <a:xfrm>
            <a:off x="2476300" y="2031460"/>
            <a:ext cx="4183500" cy="53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75" name="Google Shape;175;p31"/>
          <p:cNvSpPr txBox="1">
            <a:spLocks noGrp="1"/>
          </p:cNvSpPr>
          <p:nvPr>
            <p:ph type="subTitle" idx="3"/>
          </p:nvPr>
        </p:nvSpPr>
        <p:spPr>
          <a:xfrm>
            <a:off x="2478505" y="2578340"/>
            <a:ext cx="4189200" cy="53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4" hasCustomPrompt="1"/>
          </p:nvPr>
        </p:nvSpPr>
        <p:spPr>
          <a:xfrm>
            <a:off x="2477400" y="3430020"/>
            <a:ext cx="4183500" cy="53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77" name="Google Shape;177;p31"/>
          <p:cNvSpPr txBox="1">
            <a:spLocks noGrp="1"/>
          </p:cNvSpPr>
          <p:nvPr>
            <p:ph type="subTitle" idx="5"/>
          </p:nvPr>
        </p:nvSpPr>
        <p:spPr>
          <a:xfrm>
            <a:off x="2479601" y="3976900"/>
            <a:ext cx="4189200" cy="53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31"/>
          <p:cNvSpPr/>
          <p:nvPr/>
        </p:nvSpPr>
        <p:spPr>
          <a:xfrm>
            <a:off x="7059175" y="1233700"/>
            <a:ext cx="2743200" cy="27432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31"/>
          <p:cNvSpPr/>
          <p:nvPr/>
        </p:nvSpPr>
        <p:spPr>
          <a:xfrm>
            <a:off x="713225" y="712625"/>
            <a:ext cx="894000" cy="8940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19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/>
          <p:nvPr/>
        </p:nvSpPr>
        <p:spPr>
          <a:xfrm>
            <a:off x="-1039775" y="1335250"/>
            <a:ext cx="2743200" cy="27432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32"/>
          <p:cNvSpPr/>
          <p:nvPr/>
        </p:nvSpPr>
        <p:spPr>
          <a:xfrm>
            <a:off x="6113325" y="4560750"/>
            <a:ext cx="1449000" cy="14490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32"/>
          <p:cNvSpPr txBox="1">
            <a:spLocks noGrp="1"/>
          </p:cNvSpPr>
          <p:nvPr>
            <p:ph type="title"/>
          </p:nvPr>
        </p:nvSpPr>
        <p:spPr>
          <a:xfrm>
            <a:off x="713100" y="38305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4" name="Google Shape;184;p32"/>
          <p:cNvSpPr txBox="1">
            <a:spLocks noGrp="1"/>
          </p:cNvSpPr>
          <p:nvPr>
            <p:ph type="title" idx="2" hasCustomPrompt="1"/>
          </p:nvPr>
        </p:nvSpPr>
        <p:spPr>
          <a:xfrm>
            <a:off x="1697250" y="1694525"/>
            <a:ext cx="1935300" cy="8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5" name="Google Shape;185;p32"/>
          <p:cNvSpPr txBox="1">
            <a:spLocks noGrp="1"/>
          </p:cNvSpPr>
          <p:nvPr>
            <p:ph type="subTitle" idx="1"/>
          </p:nvPr>
        </p:nvSpPr>
        <p:spPr>
          <a:xfrm>
            <a:off x="1697250" y="2918075"/>
            <a:ext cx="19353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6" name="Google Shape;186;p32"/>
          <p:cNvSpPr txBox="1">
            <a:spLocks noGrp="1"/>
          </p:cNvSpPr>
          <p:nvPr>
            <p:ph type="title" idx="3" hasCustomPrompt="1"/>
          </p:nvPr>
        </p:nvSpPr>
        <p:spPr>
          <a:xfrm>
            <a:off x="4061550" y="1694525"/>
            <a:ext cx="1935300" cy="8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7" name="Google Shape;187;p32"/>
          <p:cNvSpPr txBox="1">
            <a:spLocks noGrp="1"/>
          </p:cNvSpPr>
          <p:nvPr>
            <p:ph type="subTitle" idx="4"/>
          </p:nvPr>
        </p:nvSpPr>
        <p:spPr>
          <a:xfrm>
            <a:off x="4063586" y="2918075"/>
            <a:ext cx="19353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32"/>
          <p:cNvSpPr txBox="1">
            <a:spLocks noGrp="1"/>
          </p:cNvSpPr>
          <p:nvPr>
            <p:ph type="title" idx="5" hasCustomPrompt="1"/>
          </p:nvPr>
        </p:nvSpPr>
        <p:spPr>
          <a:xfrm>
            <a:off x="6429898" y="1694525"/>
            <a:ext cx="1935300" cy="8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9" name="Google Shape;189;p32"/>
          <p:cNvSpPr txBox="1">
            <a:spLocks noGrp="1"/>
          </p:cNvSpPr>
          <p:nvPr>
            <p:ph type="subTitle" idx="6"/>
          </p:nvPr>
        </p:nvSpPr>
        <p:spPr>
          <a:xfrm>
            <a:off x="6429900" y="2918075"/>
            <a:ext cx="19353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32"/>
          <p:cNvSpPr txBox="1">
            <a:spLocks noGrp="1"/>
          </p:cNvSpPr>
          <p:nvPr>
            <p:ph type="title" idx="7"/>
          </p:nvPr>
        </p:nvSpPr>
        <p:spPr>
          <a:xfrm>
            <a:off x="1697250" y="2455250"/>
            <a:ext cx="193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1" name="Google Shape;191;p32"/>
          <p:cNvSpPr txBox="1">
            <a:spLocks noGrp="1"/>
          </p:cNvSpPr>
          <p:nvPr>
            <p:ph type="title" idx="8"/>
          </p:nvPr>
        </p:nvSpPr>
        <p:spPr>
          <a:xfrm>
            <a:off x="4063586" y="2455250"/>
            <a:ext cx="193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32"/>
          <p:cNvSpPr txBox="1">
            <a:spLocks noGrp="1"/>
          </p:cNvSpPr>
          <p:nvPr>
            <p:ph type="title" idx="9"/>
          </p:nvPr>
        </p:nvSpPr>
        <p:spPr>
          <a:xfrm>
            <a:off x="6429900" y="2455250"/>
            <a:ext cx="193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0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>
            <a:spLocks noGrp="1"/>
          </p:cNvSpPr>
          <p:nvPr>
            <p:ph type="title"/>
          </p:nvPr>
        </p:nvSpPr>
        <p:spPr>
          <a:xfrm>
            <a:off x="4457525" y="624850"/>
            <a:ext cx="4000800" cy="1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5" name="Google Shape;195;p33"/>
          <p:cNvSpPr txBox="1"/>
          <p:nvPr/>
        </p:nvSpPr>
        <p:spPr>
          <a:xfrm>
            <a:off x="4695400" y="3410875"/>
            <a:ext cx="3748800" cy="8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infographics &amp;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713250" y="3727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713250" y="1076275"/>
            <a:ext cx="3858900" cy="3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572150" y="1076275"/>
            <a:ext cx="3858900" cy="3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hlink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13100" y="38305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6"/>
          <p:cNvSpPr/>
          <p:nvPr/>
        </p:nvSpPr>
        <p:spPr>
          <a:xfrm>
            <a:off x="7264225" y="-1126700"/>
            <a:ext cx="2177400" cy="21774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6"/>
          <p:cNvSpPr/>
          <p:nvPr/>
        </p:nvSpPr>
        <p:spPr>
          <a:xfrm>
            <a:off x="4916475" y="4233150"/>
            <a:ext cx="1449000" cy="14490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826850" y="1449450"/>
            <a:ext cx="2874600" cy="103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826850" y="2480850"/>
            <a:ext cx="2874600" cy="12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1958175" y="546450"/>
            <a:ext cx="5195100" cy="405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1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/>
          <p:nvPr/>
        </p:nvSpPr>
        <p:spPr>
          <a:xfrm>
            <a:off x="-475125" y="2831825"/>
            <a:ext cx="2691900" cy="26919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8"/>
          <p:cNvSpPr/>
          <p:nvPr/>
        </p:nvSpPr>
        <p:spPr>
          <a:xfrm>
            <a:off x="7269975" y="-427700"/>
            <a:ext cx="2177400" cy="21774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2078825" y="-1132800"/>
            <a:ext cx="2743200" cy="27432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/>
          <p:nvPr/>
        </p:nvSpPr>
        <p:spPr>
          <a:xfrm>
            <a:off x="6813925" y="4303825"/>
            <a:ext cx="1108200" cy="11082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769200" y="1307550"/>
            <a:ext cx="3056100" cy="103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769200" y="2231375"/>
            <a:ext cx="3056100" cy="11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5354275" y="548650"/>
            <a:ext cx="3076500" cy="20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1">
                <a:latin typeface="Cabin"/>
                <a:ea typeface="Cabin"/>
                <a:cs typeface="Cabin"/>
                <a:sym typeface="Cabin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  <a:defRPr sz="2800" b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  <a:defRPr sz="2800" b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  <a:defRPr sz="2800" b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  <a:defRPr sz="2800" b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  <a:defRPr sz="2800" b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  <a:defRPr sz="2800" b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  <a:defRPr sz="2800" b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  <a:defRPr sz="2800" b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  <a:defRPr sz="2800" b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86yuOzHM0kSoC50NRGutXd-y5cJHKb0UxicfZKYofdI/cop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>
            <a:spLocks noGrp="1"/>
          </p:cNvSpPr>
          <p:nvPr>
            <p:ph type="ctrTitle"/>
          </p:nvPr>
        </p:nvSpPr>
        <p:spPr>
          <a:xfrm>
            <a:off x="4802500" y="1314249"/>
            <a:ext cx="3602700" cy="7926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lang="en">
              <a:solidFill>
                <a:schemeClr val="accent3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400" noProof="1">
                <a:solidFill>
                  <a:schemeClr val="accent3"/>
                </a:solidFill>
              </a:rPr>
              <a:t>i</a:t>
            </a:r>
            <a:r>
              <a:rPr lang="pt-BR" sz="6400" noProof="1">
                <a:solidFill>
                  <a:schemeClr val="accent1"/>
                </a:solidFill>
              </a:rPr>
              <a:t>Clean</a:t>
            </a:r>
          </a:p>
        </p:txBody>
      </p:sp>
      <p:sp>
        <p:nvSpPr>
          <p:cNvPr id="205" name="Google Shape;205;p36"/>
          <p:cNvSpPr txBox="1">
            <a:spLocks noGrp="1"/>
          </p:cNvSpPr>
          <p:nvPr>
            <p:ph type="subTitle" idx="1"/>
          </p:nvPr>
        </p:nvSpPr>
        <p:spPr>
          <a:xfrm>
            <a:off x="4802500" y="2866318"/>
            <a:ext cx="3602700" cy="17307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3"/>
                </a:solidFill>
                <a:latin typeface="Daytona"/>
              </a:rPr>
              <a:t>Carlos Gomes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3"/>
                </a:solidFill>
                <a:latin typeface="Daytona"/>
              </a:rPr>
              <a:t>Guilherme Sousa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3"/>
                </a:solidFill>
                <a:latin typeface="Daytona"/>
              </a:rPr>
              <a:t>Guilherme Soares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3"/>
                </a:solidFill>
                <a:latin typeface="Daytona"/>
              </a:rPr>
              <a:t>Leonardo Victor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3"/>
                </a:solidFill>
                <a:latin typeface="Daytona"/>
              </a:rPr>
              <a:t>Lucas Yudi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3"/>
                </a:solidFill>
                <a:latin typeface="Daytona"/>
              </a:rPr>
              <a:t>Roberto Gomes</a:t>
            </a:r>
          </a:p>
        </p:txBody>
      </p:sp>
      <p:sp>
        <p:nvSpPr>
          <p:cNvPr id="206" name="Google Shape;206;p36"/>
          <p:cNvSpPr/>
          <p:nvPr/>
        </p:nvSpPr>
        <p:spPr>
          <a:xfrm>
            <a:off x="7921050" y="-370550"/>
            <a:ext cx="1388700" cy="13887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6"/>
          <p:cNvPicPr preferRelativeResize="0"/>
          <p:nvPr/>
        </p:nvPicPr>
        <p:blipFill rotWithShape="1">
          <a:blip r:embed="rId3">
            <a:alphaModFix/>
          </a:blip>
          <a:srcRect l="22578" r="7495"/>
          <a:stretch/>
        </p:blipFill>
        <p:spPr>
          <a:xfrm flipH="1">
            <a:off x="544081" y="545240"/>
            <a:ext cx="3602700" cy="405302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6"/>
          <p:cNvSpPr/>
          <p:nvPr/>
        </p:nvSpPr>
        <p:spPr>
          <a:xfrm>
            <a:off x="3713800" y="3179025"/>
            <a:ext cx="2177400" cy="21774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67;p42">
            <a:extLst>
              <a:ext uri="{FF2B5EF4-FFF2-40B4-BE49-F238E27FC236}">
                <a16:creationId xmlns:a16="http://schemas.microsoft.com/office/drawing/2014/main" id="{AD6ED5AB-28E7-4AEB-85FE-33AA5B93C7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403" y="209813"/>
            <a:ext cx="2789955" cy="551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3600"/>
              <a:t>LLD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7A5388A-A1F4-41A8-B415-5CB1D82CD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363" y="770146"/>
            <a:ext cx="7110322" cy="409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42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>
            <a:spLocks noGrp="1"/>
          </p:cNvSpPr>
          <p:nvPr>
            <p:ph type="title"/>
          </p:nvPr>
        </p:nvSpPr>
        <p:spPr>
          <a:xfrm>
            <a:off x="433039" y="366388"/>
            <a:ext cx="3288356" cy="645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pt-BR" sz="2000" dirty="0">
                <a:solidFill>
                  <a:srgbClr val="FFFFFF"/>
                </a:solidFill>
              </a:rPr>
              <a:t>Arquitetura</a:t>
            </a:r>
            <a:r>
              <a:rPr lang="en" sz="2000" dirty="0">
                <a:solidFill>
                  <a:srgbClr val="FFFFFF"/>
                </a:solidFill>
              </a:rPr>
              <a:t> Cloud(AWS)</a:t>
            </a: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1F6E773F-CC56-7FB7-6BF5-5BCAA328A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303" y="514350"/>
            <a:ext cx="1695394" cy="4114800"/>
          </a:xfrm>
          <a:prstGeom prst="rect">
            <a:avLst/>
          </a:prstGeom>
          <a:ln>
            <a:solidFill>
              <a:srgbClr val="4472C4"/>
            </a:solidFill>
          </a:ln>
        </p:spPr>
      </p:pic>
    </p:spTree>
    <p:extLst>
      <p:ext uri="{BB962C8B-B14F-4D97-AF65-F5344CB8AC3E}">
        <p14:creationId xmlns:p14="http://schemas.microsoft.com/office/powerpoint/2010/main" val="1061034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>
            <a:spLocks noGrp="1"/>
          </p:cNvSpPr>
          <p:nvPr>
            <p:ph type="title"/>
          </p:nvPr>
        </p:nvSpPr>
        <p:spPr>
          <a:xfrm>
            <a:off x="433039" y="366388"/>
            <a:ext cx="7435053" cy="6450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" sz="6000">
                <a:solidFill>
                  <a:srgbClr val="FFFFFF"/>
                </a:solidFill>
              </a:rPr>
              <a:t>AWS</a:t>
            </a:r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A1C85FB0-7310-8E95-F979-6A5ACFA8D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466" y="1680926"/>
            <a:ext cx="3853850" cy="178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925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>
            <a:spLocks noGrp="1"/>
          </p:cNvSpPr>
          <p:nvPr>
            <p:ph type="title"/>
          </p:nvPr>
        </p:nvSpPr>
        <p:spPr>
          <a:xfrm>
            <a:off x="433039" y="366388"/>
            <a:ext cx="7435053" cy="6450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" sz="6000" dirty="0">
                <a:solidFill>
                  <a:srgbClr val="FFFFFF"/>
                </a:solidFill>
              </a:rPr>
              <a:t>APP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5716E48B-9884-405F-C565-6BFCE8EB2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893" y="514350"/>
            <a:ext cx="1901873" cy="4114800"/>
          </a:xfrm>
          <a:prstGeom prst="rect">
            <a:avLst/>
          </a:prstGeom>
        </p:spPr>
      </p:pic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E5A3AE28-246F-688F-45B2-D9C209D5D4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2073" y="514350"/>
            <a:ext cx="190187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618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1" name="Google Shape;851;p74"/>
          <p:cNvPicPr preferRelativeResize="0"/>
          <p:nvPr/>
        </p:nvPicPr>
        <p:blipFill rotWithShape="1">
          <a:blip r:embed="rId3">
            <a:alphaModFix/>
          </a:blip>
          <a:srcRect l="17253" r="15663"/>
          <a:stretch/>
        </p:blipFill>
        <p:spPr>
          <a:xfrm>
            <a:off x="570978" y="548650"/>
            <a:ext cx="3600698" cy="4050776"/>
          </a:xfrm>
          <a:prstGeom prst="rect">
            <a:avLst/>
          </a:prstGeom>
          <a:noFill/>
          <a:ln>
            <a:noFill/>
          </a:ln>
        </p:spPr>
      </p:pic>
      <p:sp>
        <p:nvSpPr>
          <p:cNvPr id="852" name="Google Shape;852;p74"/>
          <p:cNvSpPr txBox="1">
            <a:spLocks noGrp="1"/>
          </p:cNvSpPr>
          <p:nvPr>
            <p:ph type="title"/>
          </p:nvPr>
        </p:nvSpPr>
        <p:spPr>
          <a:xfrm>
            <a:off x="4324435" y="2010542"/>
            <a:ext cx="4400067" cy="1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Obrigado</a:t>
            </a:r>
            <a:r>
              <a:rPr lang="en" dirty="0"/>
              <a:t>!</a:t>
            </a:r>
            <a:endParaRPr dirty="0" err="1"/>
          </a:p>
        </p:txBody>
      </p:sp>
      <p:sp>
        <p:nvSpPr>
          <p:cNvPr id="866" name="Google Shape;866;p74"/>
          <p:cNvSpPr/>
          <p:nvPr/>
        </p:nvSpPr>
        <p:spPr>
          <a:xfrm>
            <a:off x="-1164250" y="1116625"/>
            <a:ext cx="2743200" cy="27432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74"/>
          <p:cNvSpPr/>
          <p:nvPr/>
        </p:nvSpPr>
        <p:spPr>
          <a:xfrm>
            <a:off x="3847500" y="-415000"/>
            <a:ext cx="1449000" cy="14490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49F199-CABF-416D-89A9-AD87BC875343}"/>
              </a:ext>
            </a:extLst>
          </p:cNvPr>
          <p:cNvSpPr/>
          <p:nvPr/>
        </p:nvSpPr>
        <p:spPr>
          <a:xfrm>
            <a:off x="4602140" y="3314308"/>
            <a:ext cx="3930040" cy="9159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i="1" dirty="0">
                <a:ea typeface="+mn-lt"/>
                <a:cs typeface="+mn-lt"/>
              </a:rPr>
              <a:t>27 de abril </a:t>
            </a:r>
          </a:p>
          <a:p>
            <a:r>
              <a:rPr lang="pt-BR" i="1" dirty="0">
                <a:ea typeface="+mn-lt"/>
                <a:cs typeface="+mn-lt"/>
              </a:rPr>
              <a:t>Dia da Empregada Doméstica 2022 (Brasil)</a:t>
            </a:r>
            <a:endParaRPr lang="pt-BR" i="1"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C2572-6901-27C9-7C75-E385F0F5E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194" y="365682"/>
            <a:ext cx="4000800" cy="4539163"/>
          </a:xfrm>
        </p:spPr>
        <p:txBody>
          <a:bodyPr/>
          <a:lstStyle/>
          <a:p>
            <a:pPr algn="l"/>
            <a:r>
              <a:rPr lang="en-US" sz="800" b="0" dirty="0"/>
              <a:t>1contextualização</a:t>
            </a:r>
            <a:endParaRPr lang="en-US" sz="800" dirty="0"/>
          </a:p>
          <a:p>
            <a:pPr algn="l"/>
            <a:r>
              <a:rPr lang="en-US" sz="800" b="0" dirty="0"/>
              <a:t>2problema / </a:t>
            </a:r>
            <a:r>
              <a:rPr lang="en-US" sz="800" b="0" dirty="0" err="1"/>
              <a:t>solução</a:t>
            </a:r>
            <a:endParaRPr lang="en-US" sz="800" dirty="0" err="1"/>
          </a:p>
          <a:p>
            <a:pPr algn="l"/>
            <a:r>
              <a:rPr lang="en-US" sz="800" b="0" dirty="0"/>
              <a:t>3Analise de </a:t>
            </a:r>
            <a:r>
              <a:rPr lang="en-US" sz="800" b="0" dirty="0" err="1"/>
              <a:t>concorrência</a:t>
            </a:r>
            <a:r>
              <a:rPr lang="en-US" sz="800" b="0" dirty="0"/>
              <a:t>/</a:t>
            </a:r>
            <a:r>
              <a:rPr lang="en-US" sz="800" b="0" dirty="0" err="1"/>
              <a:t>diferencial</a:t>
            </a:r>
            <a:endParaRPr lang="en-US" sz="800" dirty="0" err="1"/>
          </a:p>
          <a:p>
            <a:pPr algn="l"/>
            <a:r>
              <a:rPr lang="en-US" sz="800" b="0" dirty="0"/>
              <a:t>4Etapas de </a:t>
            </a:r>
            <a:r>
              <a:rPr lang="en-US" sz="800" b="0" dirty="0" err="1"/>
              <a:t>desenhvolvimento</a:t>
            </a:r>
            <a:endParaRPr lang="en-US" sz="800" dirty="0" err="1"/>
          </a:p>
          <a:p>
            <a:pPr algn="l"/>
            <a:r>
              <a:rPr lang="en-US" sz="800" b="0" dirty="0"/>
              <a:t>5diagrama de </a:t>
            </a:r>
            <a:r>
              <a:rPr lang="en-US" sz="800" b="0" dirty="0" err="1"/>
              <a:t>arquitetura</a:t>
            </a:r>
            <a:endParaRPr lang="en-US" sz="800" dirty="0" err="1"/>
          </a:p>
          <a:p>
            <a:pPr algn="l"/>
            <a:r>
              <a:rPr lang="en-US" sz="800" b="0" dirty="0"/>
              <a:t>6DER</a:t>
            </a:r>
            <a:endParaRPr lang="en-US" sz="800" dirty="0"/>
          </a:p>
          <a:p>
            <a:pPr algn="l"/>
            <a:r>
              <a:rPr lang="en-US" sz="800" b="0" dirty="0"/>
              <a:t>7LLD</a:t>
            </a:r>
            <a:endParaRPr lang="en-US" sz="800" dirty="0"/>
          </a:p>
          <a:p>
            <a:pPr algn="l"/>
            <a:r>
              <a:rPr lang="en-US" sz="800" b="0" dirty="0"/>
              <a:t>8arq cloud</a:t>
            </a:r>
            <a:endParaRPr lang="en-US" sz="800" dirty="0"/>
          </a:p>
          <a:p>
            <a:pPr algn="l"/>
            <a:r>
              <a:rPr lang="en-US" sz="800" b="0" dirty="0"/>
              <a:t>9demonstração </a:t>
            </a:r>
            <a:r>
              <a:rPr lang="en-US" sz="800" b="0" dirty="0" err="1"/>
              <a:t>servidor</a:t>
            </a:r>
            <a:endParaRPr lang="en-US" sz="800" dirty="0" err="1"/>
          </a:p>
          <a:p>
            <a:pPr algn="l"/>
            <a:r>
              <a:rPr lang="en-US" sz="800" b="0" dirty="0"/>
              <a:t>10demonstração app</a:t>
            </a:r>
            <a:endParaRPr lang="en-US" sz="800" dirty="0"/>
          </a:p>
          <a:p>
            <a:pPr algn="l"/>
            <a:r>
              <a:rPr lang="en-US" sz="800" b="0" dirty="0"/>
              <a:t>11considerações </a:t>
            </a:r>
            <a:r>
              <a:rPr lang="en-US" sz="800" b="0" dirty="0" err="1"/>
              <a:t>finais</a:t>
            </a:r>
            <a:endParaRPr lang="en-US" sz="800" dirty="0" err="1"/>
          </a:p>
          <a:p>
            <a:pPr algn="l"/>
            <a:endParaRPr lang="en-US" sz="800"/>
          </a:p>
          <a:p>
            <a:pPr algn="l"/>
            <a:r>
              <a:rPr lang="en-US" sz="800" b="0" dirty="0" err="1"/>
              <a:t>Planejamento</a:t>
            </a:r>
            <a:r>
              <a:rPr lang="en-US" sz="800" b="0" dirty="0"/>
              <a:t> das </a:t>
            </a:r>
            <a:r>
              <a:rPr lang="en-US" sz="800" b="0" dirty="0" err="1"/>
              <a:t>atividades</a:t>
            </a:r>
            <a:r>
              <a:rPr lang="en-US" sz="800" b="0" dirty="0"/>
              <a:t> (ferramentas </a:t>
            </a:r>
            <a:r>
              <a:rPr lang="en-US" sz="800" b="0" dirty="0" err="1"/>
              <a:t>utilizadas</a:t>
            </a:r>
            <a:r>
              <a:rPr lang="en-US" sz="800" b="0" dirty="0"/>
              <a:t>);</a:t>
            </a:r>
            <a:endParaRPr lang="en-US" sz="800" dirty="0"/>
          </a:p>
          <a:p>
            <a:pPr algn="l"/>
            <a:r>
              <a:rPr lang="en-US" sz="800" b="0" dirty="0" err="1"/>
              <a:t>Organização</a:t>
            </a:r>
            <a:r>
              <a:rPr lang="en-US" sz="800" b="0" dirty="0"/>
              <a:t> do time para </a:t>
            </a:r>
            <a:r>
              <a:rPr lang="en-US" sz="800" b="0" dirty="0" err="1"/>
              <a:t>atingir</a:t>
            </a:r>
            <a:r>
              <a:rPr lang="en-US" sz="800" b="0" dirty="0"/>
              <a:t> </a:t>
            </a:r>
            <a:r>
              <a:rPr lang="en-US" sz="800" b="0" dirty="0" err="1"/>
              <a:t>os</a:t>
            </a:r>
            <a:r>
              <a:rPr lang="en-US" sz="800" b="0" dirty="0"/>
              <a:t> </a:t>
            </a:r>
            <a:r>
              <a:rPr lang="en-US" sz="800" b="0" dirty="0" err="1"/>
              <a:t>objetivos</a:t>
            </a:r>
            <a:r>
              <a:rPr lang="en-US" sz="800" b="0" dirty="0"/>
              <a:t>, </a:t>
            </a:r>
            <a:endParaRPr lang="en-US" sz="800"/>
          </a:p>
          <a:p>
            <a:pPr algn="l"/>
            <a:r>
              <a:rPr lang="en-US" sz="800" b="0" dirty="0" err="1"/>
              <a:t>Diferencial</a:t>
            </a:r>
            <a:r>
              <a:rPr lang="en-US" sz="800" b="0" dirty="0"/>
              <a:t> do </a:t>
            </a:r>
            <a:r>
              <a:rPr lang="en-US" sz="800" b="0" dirty="0" err="1"/>
              <a:t>negócio</a:t>
            </a:r>
            <a:r>
              <a:rPr lang="en-US" sz="800" b="0" dirty="0"/>
              <a:t> </a:t>
            </a:r>
            <a:r>
              <a:rPr lang="en-US" sz="800" b="0" dirty="0" err="1"/>
              <a:t>em</a:t>
            </a:r>
            <a:r>
              <a:rPr lang="en-US" sz="800" b="0" dirty="0"/>
              <a:t> </a:t>
            </a:r>
            <a:r>
              <a:rPr lang="en-US" sz="800" b="0" dirty="0" err="1"/>
              <a:t>relação</a:t>
            </a:r>
            <a:r>
              <a:rPr lang="en-US" sz="800" b="0" dirty="0"/>
              <a:t> à </a:t>
            </a:r>
            <a:r>
              <a:rPr lang="en-US" sz="800" b="0" dirty="0" err="1"/>
              <a:t>concorrência</a:t>
            </a:r>
            <a:r>
              <a:rPr lang="en-US" sz="800" b="0" dirty="0"/>
              <a:t>;</a:t>
            </a:r>
            <a:endParaRPr lang="en-US" sz="800" dirty="0"/>
          </a:p>
          <a:p>
            <a:pPr algn="l"/>
            <a:r>
              <a:rPr lang="en-US" sz="800" b="0" dirty="0"/>
              <a:t>Jornada do </a:t>
            </a:r>
            <a:r>
              <a:rPr lang="en-US" sz="800" b="0" dirty="0" err="1"/>
              <a:t>usuário</a:t>
            </a:r>
            <a:r>
              <a:rPr lang="en-US" sz="800" b="0" dirty="0"/>
              <a:t>;</a:t>
            </a:r>
            <a:endParaRPr lang="en-US" sz="800" dirty="0"/>
          </a:p>
          <a:p>
            <a:pPr algn="l"/>
            <a:r>
              <a:rPr lang="en-US" sz="800" b="0" dirty="0"/>
              <a:t>Mapa de persona, </a:t>
            </a:r>
            <a:endParaRPr lang="en-US" sz="800"/>
          </a:p>
          <a:p>
            <a:pPr algn="l"/>
            <a:r>
              <a:rPr lang="en-US" sz="800" b="0" dirty="0"/>
              <a:t>LLD (</a:t>
            </a:r>
            <a:r>
              <a:rPr lang="en-US" sz="800" b="0" dirty="0" err="1"/>
              <a:t>parcial</a:t>
            </a:r>
            <a:r>
              <a:rPr lang="en-US" sz="800" b="0" dirty="0"/>
              <a:t>, final </a:t>
            </a:r>
            <a:r>
              <a:rPr lang="en-US" sz="800" b="0" dirty="0" err="1"/>
              <a:t>apresentado</a:t>
            </a:r>
            <a:r>
              <a:rPr lang="en-US" sz="800" b="0" dirty="0"/>
              <a:t> </a:t>
            </a:r>
            <a:r>
              <a:rPr lang="en-US" sz="800" b="0" dirty="0" err="1"/>
              <a:t>na</a:t>
            </a:r>
            <a:r>
              <a:rPr lang="en-US" sz="800" b="0" dirty="0"/>
              <a:t> </a:t>
            </a:r>
            <a:r>
              <a:rPr lang="en-US" sz="800" b="0" dirty="0" err="1"/>
              <a:t>última</a:t>
            </a:r>
            <a:r>
              <a:rPr lang="en-US" sz="800" b="0" dirty="0"/>
              <a:t> Sprint);</a:t>
            </a:r>
            <a:endParaRPr lang="en-US" sz="800" dirty="0"/>
          </a:p>
          <a:p>
            <a:pPr algn="l"/>
            <a:r>
              <a:rPr lang="en-US" sz="800" b="0" dirty="0" err="1"/>
              <a:t>Levantamento</a:t>
            </a:r>
            <a:r>
              <a:rPr lang="en-US" sz="800" b="0" dirty="0"/>
              <a:t> de </a:t>
            </a:r>
            <a:r>
              <a:rPr lang="en-US" sz="800" b="0" dirty="0" err="1"/>
              <a:t>requisitos</a:t>
            </a:r>
            <a:r>
              <a:rPr lang="en-US" sz="800" b="0" dirty="0"/>
              <a:t> </a:t>
            </a:r>
            <a:r>
              <a:rPr lang="en-US" sz="800" b="0" dirty="0" err="1"/>
              <a:t>baseado</a:t>
            </a:r>
            <a:r>
              <a:rPr lang="en-US" sz="800" b="0" dirty="0"/>
              <a:t> </a:t>
            </a:r>
            <a:r>
              <a:rPr lang="en-US" sz="800" b="0" dirty="0" err="1"/>
              <a:t>nas</a:t>
            </a:r>
            <a:r>
              <a:rPr lang="en-US" sz="800" b="0" dirty="0"/>
              <a:t> </a:t>
            </a:r>
            <a:r>
              <a:rPr lang="en-US" sz="800" b="0" dirty="0" err="1"/>
              <a:t>pesquisa</a:t>
            </a:r>
            <a:r>
              <a:rPr lang="en-US" sz="800" b="0" dirty="0"/>
              <a:t> </a:t>
            </a:r>
            <a:r>
              <a:rPr lang="en-US" sz="800" b="0" dirty="0" err="1"/>
              <a:t>realizadas</a:t>
            </a:r>
            <a:endParaRPr lang="en-US" sz="800" dirty="0" err="1"/>
          </a:p>
          <a:p>
            <a:pPr algn="l"/>
            <a:r>
              <a:rPr lang="en-US" sz="800" b="0" dirty="0" err="1"/>
              <a:t>Missão</a:t>
            </a:r>
            <a:r>
              <a:rPr lang="en-US" sz="800" b="0" dirty="0"/>
              <a:t>, </a:t>
            </a:r>
            <a:r>
              <a:rPr lang="en-US" sz="800" b="0" dirty="0" err="1"/>
              <a:t>visão</a:t>
            </a:r>
            <a:r>
              <a:rPr lang="en-US" sz="800" b="0" dirty="0"/>
              <a:t> e </a:t>
            </a:r>
            <a:r>
              <a:rPr lang="en-US" sz="800" b="0" dirty="0" err="1"/>
              <a:t>objetivos</a:t>
            </a:r>
            <a:r>
              <a:rPr lang="en-US" sz="800" b="0" dirty="0"/>
              <a:t> </a:t>
            </a:r>
            <a:r>
              <a:rPr lang="en-US" sz="800" b="0" dirty="0" err="1"/>
              <a:t>propostos</a:t>
            </a:r>
            <a:r>
              <a:rPr lang="en-US" sz="800" b="0" dirty="0"/>
              <a:t>;</a:t>
            </a:r>
            <a:endParaRPr lang="en-US" sz="800" dirty="0"/>
          </a:p>
          <a:p>
            <a:pPr algn="l"/>
            <a:r>
              <a:rPr lang="en-US" sz="800" b="0" dirty="0" err="1"/>
              <a:t>Modelagem</a:t>
            </a:r>
            <a:r>
              <a:rPr lang="en-US" sz="800" b="0" dirty="0"/>
              <a:t> de dados e </a:t>
            </a:r>
            <a:r>
              <a:rPr lang="en-US" sz="800" b="0" dirty="0" err="1"/>
              <a:t>arquitetura</a:t>
            </a:r>
            <a:r>
              <a:rPr lang="en-US" sz="800" b="0" dirty="0"/>
              <a:t> da </a:t>
            </a:r>
            <a:r>
              <a:rPr lang="en-US" sz="800" b="0" dirty="0" err="1"/>
              <a:t>solução</a:t>
            </a:r>
            <a:r>
              <a:rPr lang="en-US" sz="800" b="0" dirty="0"/>
              <a:t>, (</a:t>
            </a:r>
            <a:r>
              <a:rPr lang="en-US" sz="800" b="0" dirty="0" err="1"/>
              <a:t>parcial</a:t>
            </a:r>
            <a:r>
              <a:rPr lang="en-US" sz="800" b="0" dirty="0"/>
              <a:t>, final </a:t>
            </a:r>
            <a:r>
              <a:rPr lang="en-US" sz="800" b="0" dirty="0" err="1"/>
              <a:t>na</a:t>
            </a:r>
            <a:r>
              <a:rPr lang="en-US" sz="800" b="0" dirty="0"/>
              <a:t> </a:t>
            </a:r>
            <a:r>
              <a:rPr lang="en-US" sz="800" b="0" dirty="0" err="1"/>
              <a:t>última</a:t>
            </a:r>
            <a:r>
              <a:rPr lang="en-US" sz="800" b="0" dirty="0"/>
              <a:t> Sprint)</a:t>
            </a:r>
            <a:endParaRPr lang="en-US" sz="800" dirty="0"/>
          </a:p>
          <a:p>
            <a:pPr algn="l"/>
            <a:r>
              <a:rPr lang="en-US" sz="800" b="0" dirty="0" err="1"/>
              <a:t>Protótipo</a:t>
            </a:r>
            <a:r>
              <a:rPr lang="en-US" sz="800" b="0" dirty="0"/>
              <a:t> </a:t>
            </a:r>
            <a:r>
              <a:rPr lang="en-US" sz="800" b="0" dirty="0" err="1"/>
              <a:t>funcional</a:t>
            </a:r>
            <a:r>
              <a:rPr lang="en-US" sz="800" b="0" dirty="0"/>
              <a:t>;</a:t>
            </a:r>
            <a:endParaRPr lang="en-US" sz="800" dirty="0"/>
          </a:p>
          <a:p>
            <a:pPr algn="l"/>
            <a:r>
              <a:rPr lang="en-US" sz="800" b="0" dirty="0" err="1"/>
              <a:t>Demonstração</a:t>
            </a:r>
            <a:endParaRPr lang="en-US" sz="800" dirty="0" err="1"/>
          </a:p>
          <a:p>
            <a:pPr algn="l"/>
            <a:r>
              <a:rPr lang="en-US" sz="800" b="0" dirty="0"/>
              <a:t>Pontos de </a:t>
            </a:r>
            <a:r>
              <a:rPr lang="en-US" sz="800" b="0" dirty="0" err="1"/>
              <a:t>atenção</a:t>
            </a:r>
            <a:r>
              <a:rPr lang="en-US" sz="800" b="0" dirty="0"/>
              <a:t>, </a:t>
            </a:r>
            <a:endParaRPr lang="en-US" sz="800"/>
          </a:p>
          <a:p>
            <a:pPr algn="l"/>
            <a:r>
              <a:rPr lang="en-US" sz="800" b="0" dirty="0"/>
              <a:t>Tecnologias </a:t>
            </a:r>
            <a:r>
              <a:rPr lang="en-US" sz="800" b="0" dirty="0" err="1"/>
              <a:t>envolvidas</a:t>
            </a:r>
            <a:r>
              <a:rPr lang="en-US" sz="800" b="0" dirty="0"/>
              <a:t> e </a:t>
            </a:r>
            <a:r>
              <a:rPr lang="en-US" sz="800" b="0" dirty="0" err="1"/>
              <a:t>suas</a:t>
            </a:r>
            <a:r>
              <a:rPr lang="en-US" sz="800" b="0" dirty="0"/>
              <a:t> </a:t>
            </a:r>
            <a:r>
              <a:rPr lang="en-US" sz="800" b="0" dirty="0" err="1"/>
              <a:t>arquiteturas</a:t>
            </a:r>
            <a:r>
              <a:rPr lang="en-US" sz="800" b="0" dirty="0"/>
              <a:t>.</a:t>
            </a:r>
            <a:endParaRPr lang="en-US" sz="800" dirty="0"/>
          </a:p>
          <a:p>
            <a:pPr algn="l"/>
            <a:endParaRPr lang="en-US" sz="800"/>
          </a:p>
          <a:p>
            <a:pPr algn="l"/>
            <a:endParaRPr lang="en-US" sz="800"/>
          </a:p>
          <a:p>
            <a:pPr algn="l"/>
            <a:r>
              <a:rPr lang="en-US" sz="800" b="0" dirty="0" err="1"/>
              <a:t>preparação</a:t>
            </a:r>
            <a:endParaRPr lang="en-US" sz="800" dirty="0" err="1"/>
          </a:p>
          <a:p>
            <a:pPr algn="l"/>
            <a:r>
              <a:rPr lang="en-US" sz="800" b="0" dirty="0"/>
              <a:t>tempo </a:t>
            </a:r>
            <a:endParaRPr lang="en-US" sz="800"/>
          </a:p>
          <a:p>
            <a:pPr algn="l"/>
            <a:r>
              <a:rPr lang="en-US" sz="800" b="0" dirty="0" err="1"/>
              <a:t>mostrar</a:t>
            </a:r>
            <a:r>
              <a:rPr lang="en-US" sz="800" b="0" dirty="0"/>
              <a:t> a </a:t>
            </a:r>
            <a:r>
              <a:rPr lang="en-US" sz="800" b="0" dirty="0" err="1"/>
              <a:t>historia</a:t>
            </a:r>
            <a:endParaRPr lang="en-US" sz="800" dirty="0" err="1"/>
          </a:p>
          <a:p>
            <a:pPr algn="l"/>
            <a:r>
              <a:rPr lang="en-US" sz="800" b="0" dirty="0" err="1"/>
              <a:t>não</a:t>
            </a:r>
            <a:r>
              <a:rPr lang="en-US" sz="800" b="0" dirty="0"/>
              <a:t> </a:t>
            </a:r>
            <a:r>
              <a:rPr lang="en-US" sz="800" b="0" dirty="0" err="1"/>
              <a:t>ler</a:t>
            </a:r>
            <a:r>
              <a:rPr lang="en-US" sz="800" b="0" dirty="0"/>
              <a:t> slide</a:t>
            </a:r>
            <a:endParaRPr lang="en-US" sz="800" dirty="0"/>
          </a:p>
          <a:p>
            <a:pPr algn="l"/>
            <a:r>
              <a:rPr lang="en-US" sz="800" b="0" dirty="0" err="1"/>
              <a:t>portugues</a:t>
            </a:r>
            <a:r>
              <a:rPr lang="en-US" sz="800" b="0" dirty="0"/>
              <a:t> </a:t>
            </a:r>
            <a:r>
              <a:rPr lang="en-US" sz="800" b="0" dirty="0" err="1"/>
              <a:t>correto</a:t>
            </a:r>
            <a:endParaRPr lang="en-US" sz="800" dirty="0" err="1"/>
          </a:p>
          <a:p>
            <a:pPr algn="l"/>
            <a:r>
              <a:rPr lang="en-US" sz="800" b="0" dirty="0" err="1"/>
              <a:t>bom</a:t>
            </a:r>
            <a:r>
              <a:rPr lang="en-US" sz="800" b="0" dirty="0"/>
              <a:t> </a:t>
            </a:r>
            <a:r>
              <a:rPr lang="en-US" sz="800" b="0" dirty="0" err="1"/>
              <a:t>clima</a:t>
            </a:r>
            <a:r>
              <a:rPr lang="en-US" sz="800" b="0" dirty="0"/>
              <a:t> de </a:t>
            </a:r>
            <a:r>
              <a:rPr lang="en-US" sz="800" b="0" dirty="0" err="1"/>
              <a:t>apresentação</a:t>
            </a:r>
            <a:endParaRPr lang="en-US" sz="800" dirty="0" err="1"/>
          </a:p>
          <a:p>
            <a:pPr algn="l"/>
            <a:r>
              <a:rPr lang="en-US" sz="800" b="0" dirty="0" err="1"/>
              <a:t>contato</a:t>
            </a:r>
            <a:r>
              <a:rPr lang="en-US" sz="800" b="0" dirty="0"/>
              <a:t> visual e tom de </a:t>
            </a:r>
            <a:r>
              <a:rPr lang="en-US" sz="800" b="0" dirty="0" err="1"/>
              <a:t>voz</a:t>
            </a:r>
            <a:endParaRPr lang="en-US" sz="800" dirty="0" err="1"/>
          </a:p>
          <a:p>
            <a:pPr algn="l"/>
            <a:r>
              <a:rPr lang="en-US" sz="800" b="0" dirty="0" err="1"/>
              <a:t>interatividade</a:t>
            </a:r>
            <a:endParaRPr lang="en-US" sz="800" dirty="0" err="1"/>
          </a:p>
          <a:p>
            <a:pPr algn="l"/>
            <a:r>
              <a:rPr lang="en-US" sz="800" b="0" dirty="0" err="1"/>
              <a:t>conclusao</a:t>
            </a:r>
            <a:endParaRPr lang="en-US" sz="800" dirty="0" err="1"/>
          </a:p>
          <a:p>
            <a:pPr algn="l"/>
            <a:r>
              <a:rPr lang="en-US" sz="800" b="0" dirty="0" err="1"/>
              <a:t>colocar</a:t>
            </a:r>
            <a:r>
              <a:rPr lang="en-US" sz="800" b="0" dirty="0"/>
              <a:t> </a:t>
            </a:r>
            <a:r>
              <a:rPr lang="en-US" sz="800" b="0" dirty="0" err="1"/>
              <a:t>fontes</a:t>
            </a:r>
            <a:r>
              <a:rPr lang="en-US" sz="800" b="0" dirty="0"/>
              <a:t> </a:t>
            </a:r>
            <a:endParaRPr lang="en-US" sz="800"/>
          </a:p>
          <a:p>
            <a:pPr algn="l"/>
            <a:endParaRPr lang="en-US" sz="800"/>
          </a:p>
          <a:p>
            <a:pPr algn="l"/>
            <a:endParaRPr lang="en-US" sz="800"/>
          </a:p>
          <a:p>
            <a:pPr algn="l"/>
            <a:endParaRPr lang="en-US" sz="800"/>
          </a:p>
          <a:p>
            <a:pPr algn="l"/>
            <a:endParaRPr lang="en-US" sz="800"/>
          </a:p>
          <a:p>
            <a:pPr algn="l"/>
            <a:endParaRPr lang="en-US" sz="800"/>
          </a:p>
          <a:p>
            <a:pPr algn="l"/>
            <a:endParaRPr lang="en-US" sz="800"/>
          </a:p>
          <a:p>
            <a:pPr algn="l"/>
            <a:endParaRPr lang="en-US" sz="800"/>
          </a:p>
          <a:p>
            <a:pPr algn="l"/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92142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4"/>
          <p:cNvSpPr txBox="1">
            <a:spLocks noGrp="1"/>
          </p:cNvSpPr>
          <p:nvPr>
            <p:ph type="title"/>
          </p:nvPr>
        </p:nvSpPr>
        <p:spPr>
          <a:xfrm>
            <a:off x="3653220" y="1753552"/>
            <a:ext cx="5214334" cy="9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Aft>
                <a:spcPts val="0"/>
              </a:spcAft>
              <a:buNone/>
            </a:pPr>
            <a:r>
              <a:rPr lang="pt-BR" sz="6000" dirty="0"/>
              <a:t>Contexto</a:t>
            </a:r>
          </a:p>
        </p:txBody>
      </p:sp>
      <p:sp>
        <p:nvSpPr>
          <p:cNvPr id="284" name="Google Shape;284;p44"/>
          <p:cNvSpPr txBox="1">
            <a:spLocks noGrp="1"/>
          </p:cNvSpPr>
          <p:nvPr>
            <p:ph type="subTitle" idx="1"/>
          </p:nvPr>
        </p:nvSpPr>
        <p:spPr>
          <a:xfrm>
            <a:off x="3653220" y="3385302"/>
            <a:ext cx="3380091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pt-BR" sz="2000" b="1" dirty="0">
                <a:latin typeface="Daytona"/>
              </a:rPr>
              <a:t>Introdução aos números e visão mercado</a:t>
            </a:r>
          </a:p>
        </p:txBody>
      </p:sp>
      <p:sp>
        <p:nvSpPr>
          <p:cNvPr id="285" name="Google Shape;285;p44"/>
          <p:cNvSpPr/>
          <p:nvPr/>
        </p:nvSpPr>
        <p:spPr>
          <a:xfrm>
            <a:off x="126453" y="3059384"/>
            <a:ext cx="2559900" cy="25599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44"/>
          <p:cNvSpPr/>
          <p:nvPr/>
        </p:nvSpPr>
        <p:spPr>
          <a:xfrm>
            <a:off x="5853605" y="-21848"/>
            <a:ext cx="1313100" cy="13131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82;p44">
            <a:extLst>
              <a:ext uri="{FF2B5EF4-FFF2-40B4-BE49-F238E27FC236}">
                <a16:creationId xmlns:a16="http://schemas.microsoft.com/office/drawing/2014/main" id="{E47955EA-7A78-498F-8A76-D3E7E739A63D}"/>
              </a:ext>
            </a:extLst>
          </p:cNvPr>
          <p:cNvSpPr txBox="1">
            <a:spLocks/>
          </p:cNvSpPr>
          <p:nvPr/>
        </p:nvSpPr>
        <p:spPr>
          <a:xfrm>
            <a:off x="3653220" y="2399502"/>
            <a:ext cx="5214334" cy="9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Cabin"/>
              <a:buNone/>
              <a:defRPr sz="36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algn="l"/>
            <a:r>
              <a:rPr lang="en" sz="6000">
                <a:solidFill>
                  <a:schemeClr val="dk2"/>
                </a:solidFill>
              </a:rPr>
              <a:t>do </a:t>
            </a:r>
            <a:r>
              <a:rPr lang="pt-BR" sz="6000">
                <a:solidFill>
                  <a:schemeClr val="dk2"/>
                </a:solidFill>
              </a:rPr>
              <a:t>negócio</a:t>
            </a:r>
            <a:endParaRPr lang="en"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1"/>
          <p:cNvSpPr txBox="1"/>
          <p:nvPr/>
        </p:nvSpPr>
        <p:spPr>
          <a:xfrm>
            <a:off x="5641803" y="3030881"/>
            <a:ext cx="1441008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dirty="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Idade</a:t>
            </a:r>
          </a:p>
        </p:txBody>
      </p:sp>
      <p:sp>
        <p:nvSpPr>
          <p:cNvPr id="363" name="Google Shape;363;p51"/>
          <p:cNvSpPr txBox="1"/>
          <p:nvPr/>
        </p:nvSpPr>
        <p:spPr>
          <a:xfrm>
            <a:off x="5641809" y="3308877"/>
            <a:ext cx="15534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25-45</a:t>
            </a:r>
            <a:endParaRPr sz="2200" b="1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64" name="Google Shape;364;p51"/>
          <p:cNvSpPr txBox="1"/>
          <p:nvPr/>
        </p:nvSpPr>
        <p:spPr>
          <a:xfrm>
            <a:off x="353147" y="743930"/>
            <a:ext cx="25146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Gênero</a:t>
            </a:r>
            <a:endParaRPr lang="en-US" sz="4000" b="1">
              <a:solidFill>
                <a:srgbClr val="FFFFFF"/>
              </a:solidFill>
              <a:latin typeface="Cabin"/>
              <a:ea typeface="Cabin"/>
              <a:cs typeface="Cabin"/>
            </a:endParaRPr>
          </a:p>
        </p:txBody>
      </p:sp>
      <p:grpSp>
        <p:nvGrpSpPr>
          <p:cNvPr id="365" name="Google Shape;365;p51"/>
          <p:cNvGrpSpPr/>
          <p:nvPr/>
        </p:nvGrpSpPr>
        <p:grpSpPr>
          <a:xfrm>
            <a:off x="571253" y="1543165"/>
            <a:ext cx="1691950" cy="1765712"/>
            <a:chOff x="929100" y="1155300"/>
            <a:chExt cx="1517100" cy="1517100"/>
          </a:xfrm>
        </p:grpSpPr>
        <p:sp>
          <p:nvSpPr>
            <p:cNvPr id="366" name="Google Shape;366;p51"/>
            <p:cNvSpPr/>
            <p:nvPr/>
          </p:nvSpPr>
          <p:spPr>
            <a:xfrm>
              <a:off x="929100" y="1155300"/>
              <a:ext cx="1517100" cy="1517100"/>
            </a:xfrm>
            <a:prstGeom prst="donut">
              <a:avLst>
                <a:gd name="adj" fmla="val 12713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51"/>
            <p:cNvSpPr/>
            <p:nvPr/>
          </p:nvSpPr>
          <p:spPr>
            <a:xfrm>
              <a:off x="929100" y="1155300"/>
              <a:ext cx="1517100" cy="1517100"/>
            </a:xfrm>
            <a:prstGeom prst="blockArc">
              <a:avLst>
                <a:gd name="adj1" fmla="val 10800000"/>
                <a:gd name="adj2" fmla="val 15205895"/>
                <a:gd name="adj3" fmla="val 1281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8" name="Google Shape;368;p51"/>
          <p:cNvSpPr txBox="1"/>
          <p:nvPr/>
        </p:nvSpPr>
        <p:spPr>
          <a:xfrm>
            <a:off x="813148" y="1879713"/>
            <a:ext cx="1208160" cy="51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8%</a:t>
            </a:r>
            <a:endParaRPr sz="28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77" name="Google Shape;377;p51"/>
          <p:cNvGrpSpPr/>
          <p:nvPr/>
        </p:nvGrpSpPr>
        <p:grpSpPr>
          <a:xfrm>
            <a:off x="3071273" y="2366240"/>
            <a:ext cx="598404" cy="625001"/>
            <a:chOff x="-57556318" y="1904075"/>
            <a:chExt cx="297118" cy="318225"/>
          </a:xfrm>
        </p:grpSpPr>
        <p:sp>
          <p:nvSpPr>
            <p:cNvPr id="378" name="Google Shape;378;p51"/>
            <p:cNvSpPr/>
            <p:nvPr/>
          </p:nvSpPr>
          <p:spPr>
            <a:xfrm>
              <a:off x="-57556318" y="1904075"/>
              <a:ext cx="297118" cy="318225"/>
            </a:xfrm>
            <a:custGeom>
              <a:avLst/>
              <a:gdLst/>
              <a:ahLst/>
              <a:cxnLst/>
              <a:rect l="l" t="t" r="r" b="b"/>
              <a:pathLst>
                <a:path w="12761" h="12729" extrusionOk="0">
                  <a:moveTo>
                    <a:pt x="4601" y="1418"/>
                  </a:moveTo>
                  <a:cubicBezTo>
                    <a:pt x="4632" y="1702"/>
                    <a:pt x="4727" y="1922"/>
                    <a:pt x="4790" y="2206"/>
                  </a:cubicBezTo>
                  <a:cubicBezTo>
                    <a:pt x="3687" y="2962"/>
                    <a:pt x="2994" y="4254"/>
                    <a:pt x="2994" y="5640"/>
                  </a:cubicBezTo>
                  <a:lnTo>
                    <a:pt x="2994" y="5986"/>
                  </a:lnTo>
                  <a:cubicBezTo>
                    <a:pt x="2710" y="5986"/>
                    <a:pt x="2458" y="6081"/>
                    <a:pt x="2238" y="6175"/>
                  </a:cubicBezTo>
                  <a:lnTo>
                    <a:pt x="2238" y="5608"/>
                  </a:lnTo>
                  <a:cubicBezTo>
                    <a:pt x="2238" y="3876"/>
                    <a:pt x="3183" y="2300"/>
                    <a:pt x="4601" y="1418"/>
                  </a:cubicBezTo>
                  <a:close/>
                  <a:moveTo>
                    <a:pt x="7121" y="757"/>
                  </a:moveTo>
                  <a:cubicBezTo>
                    <a:pt x="9799" y="757"/>
                    <a:pt x="12004" y="2930"/>
                    <a:pt x="12004" y="5640"/>
                  </a:cubicBezTo>
                  <a:lnTo>
                    <a:pt x="12004" y="6238"/>
                  </a:lnTo>
                  <a:cubicBezTo>
                    <a:pt x="11752" y="6112"/>
                    <a:pt x="11532" y="6018"/>
                    <a:pt x="11248" y="6018"/>
                  </a:cubicBezTo>
                  <a:lnTo>
                    <a:pt x="10902" y="6018"/>
                  </a:lnTo>
                  <a:cubicBezTo>
                    <a:pt x="8098" y="6018"/>
                    <a:pt x="5703" y="3907"/>
                    <a:pt x="5325" y="1103"/>
                  </a:cubicBezTo>
                  <a:cubicBezTo>
                    <a:pt x="5861" y="883"/>
                    <a:pt x="6491" y="757"/>
                    <a:pt x="7121" y="757"/>
                  </a:cubicBezTo>
                  <a:close/>
                  <a:moveTo>
                    <a:pt x="2994" y="6742"/>
                  </a:moveTo>
                  <a:lnTo>
                    <a:pt x="2994" y="8223"/>
                  </a:lnTo>
                  <a:cubicBezTo>
                    <a:pt x="2616" y="8223"/>
                    <a:pt x="2238" y="7971"/>
                    <a:pt x="2238" y="7436"/>
                  </a:cubicBezTo>
                  <a:cubicBezTo>
                    <a:pt x="2269" y="7058"/>
                    <a:pt x="2584" y="6742"/>
                    <a:pt x="2994" y="6742"/>
                  </a:cubicBezTo>
                  <a:close/>
                  <a:moveTo>
                    <a:pt x="11248" y="6742"/>
                  </a:moveTo>
                  <a:cubicBezTo>
                    <a:pt x="11658" y="6742"/>
                    <a:pt x="12004" y="7058"/>
                    <a:pt x="12004" y="7499"/>
                  </a:cubicBezTo>
                  <a:cubicBezTo>
                    <a:pt x="12004" y="7908"/>
                    <a:pt x="11658" y="8223"/>
                    <a:pt x="11248" y="8223"/>
                  </a:cubicBezTo>
                  <a:lnTo>
                    <a:pt x="11248" y="6742"/>
                  </a:lnTo>
                  <a:close/>
                  <a:moveTo>
                    <a:pt x="1828" y="8444"/>
                  </a:moveTo>
                  <a:cubicBezTo>
                    <a:pt x="2112" y="8790"/>
                    <a:pt x="2553" y="8979"/>
                    <a:pt x="3025" y="8979"/>
                  </a:cubicBezTo>
                  <a:cubicBezTo>
                    <a:pt x="3088" y="9830"/>
                    <a:pt x="3466" y="10681"/>
                    <a:pt x="4034" y="11311"/>
                  </a:cubicBezTo>
                  <a:cubicBezTo>
                    <a:pt x="3656" y="11752"/>
                    <a:pt x="3183" y="11972"/>
                    <a:pt x="2616" y="11972"/>
                  </a:cubicBezTo>
                  <a:cubicBezTo>
                    <a:pt x="1608" y="11972"/>
                    <a:pt x="789" y="11153"/>
                    <a:pt x="789" y="10113"/>
                  </a:cubicBezTo>
                  <a:cubicBezTo>
                    <a:pt x="789" y="9420"/>
                    <a:pt x="1198" y="8759"/>
                    <a:pt x="1828" y="8444"/>
                  </a:cubicBezTo>
                  <a:close/>
                  <a:moveTo>
                    <a:pt x="5042" y="2962"/>
                  </a:moveTo>
                  <a:cubicBezTo>
                    <a:pt x="5987" y="5073"/>
                    <a:pt x="8066" y="6616"/>
                    <a:pt x="10461" y="6774"/>
                  </a:cubicBezTo>
                  <a:lnTo>
                    <a:pt x="10461" y="8664"/>
                  </a:lnTo>
                  <a:cubicBezTo>
                    <a:pt x="10492" y="10492"/>
                    <a:pt x="8980" y="11972"/>
                    <a:pt x="7121" y="11972"/>
                  </a:cubicBezTo>
                  <a:cubicBezTo>
                    <a:pt x="5262" y="11972"/>
                    <a:pt x="3719" y="10460"/>
                    <a:pt x="3719" y="8633"/>
                  </a:cubicBezTo>
                  <a:lnTo>
                    <a:pt x="3719" y="5640"/>
                  </a:lnTo>
                  <a:cubicBezTo>
                    <a:pt x="3719" y="4600"/>
                    <a:pt x="4254" y="3592"/>
                    <a:pt x="5042" y="2962"/>
                  </a:cubicBezTo>
                  <a:close/>
                  <a:moveTo>
                    <a:pt x="7121" y="0"/>
                  </a:moveTo>
                  <a:cubicBezTo>
                    <a:pt x="5577" y="0"/>
                    <a:pt x="4191" y="631"/>
                    <a:pt x="3151" y="1670"/>
                  </a:cubicBezTo>
                  <a:cubicBezTo>
                    <a:pt x="2080" y="2710"/>
                    <a:pt x="1482" y="4128"/>
                    <a:pt x="1482" y="5640"/>
                  </a:cubicBezTo>
                  <a:lnTo>
                    <a:pt x="1482" y="7751"/>
                  </a:lnTo>
                  <a:cubicBezTo>
                    <a:pt x="568" y="8192"/>
                    <a:pt x="1" y="9105"/>
                    <a:pt x="1" y="10113"/>
                  </a:cubicBezTo>
                  <a:cubicBezTo>
                    <a:pt x="1" y="11594"/>
                    <a:pt x="1167" y="12728"/>
                    <a:pt x="2584" y="12728"/>
                  </a:cubicBezTo>
                  <a:cubicBezTo>
                    <a:pt x="3340" y="12728"/>
                    <a:pt x="4034" y="12413"/>
                    <a:pt x="4569" y="11846"/>
                  </a:cubicBezTo>
                  <a:cubicBezTo>
                    <a:pt x="5262" y="12413"/>
                    <a:pt x="6176" y="12728"/>
                    <a:pt x="7121" y="12728"/>
                  </a:cubicBezTo>
                  <a:cubicBezTo>
                    <a:pt x="8224" y="12728"/>
                    <a:pt x="9232" y="12287"/>
                    <a:pt x="10020" y="11500"/>
                  </a:cubicBezTo>
                  <a:cubicBezTo>
                    <a:pt x="10744" y="10838"/>
                    <a:pt x="11122" y="9924"/>
                    <a:pt x="11217" y="8979"/>
                  </a:cubicBezTo>
                  <a:cubicBezTo>
                    <a:pt x="12036" y="8979"/>
                    <a:pt x="12697" y="8318"/>
                    <a:pt x="12697" y="7499"/>
                  </a:cubicBezTo>
                  <a:lnTo>
                    <a:pt x="12697" y="5640"/>
                  </a:lnTo>
                  <a:cubicBezTo>
                    <a:pt x="12760" y="4128"/>
                    <a:pt x="12162" y="2710"/>
                    <a:pt x="11091" y="1670"/>
                  </a:cubicBezTo>
                  <a:cubicBezTo>
                    <a:pt x="10020" y="599"/>
                    <a:pt x="8602" y="0"/>
                    <a:pt x="71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1"/>
            <p:cNvSpPr/>
            <p:nvPr/>
          </p:nvSpPr>
          <p:spPr>
            <a:xfrm>
              <a:off x="-57446675" y="207340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8"/>
                  </a:cubicBezTo>
                  <a:cubicBezTo>
                    <a:pt x="0" y="568"/>
                    <a:pt x="158" y="726"/>
                    <a:pt x="347" y="726"/>
                  </a:cubicBezTo>
                  <a:cubicBezTo>
                    <a:pt x="567" y="726"/>
                    <a:pt x="725" y="568"/>
                    <a:pt x="725" y="348"/>
                  </a:cubicBezTo>
                  <a:cubicBezTo>
                    <a:pt x="725" y="158"/>
                    <a:pt x="567" y="1"/>
                    <a:pt x="3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1"/>
            <p:cNvSpPr/>
            <p:nvPr/>
          </p:nvSpPr>
          <p:spPr>
            <a:xfrm>
              <a:off x="-57371850" y="207340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8"/>
                  </a:cubicBezTo>
                  <a:cubicBezTo>
                    <a:pt x="0" y="537"/>
                    <a:pt x="158" y="726"/>
                    <a:pt x="347" y="726"/>
                  </a:cubicBezTo>
                  <a:cubicBezTo>
                    <a:pt x="567" y="726"/>
                    <a:pt x="725" y="537"/>
                    <a:pt x="725" y="348"/>
                  </a:cubicBezTo>
                  <a:cubicBezTo>
                    <a:pt x="725" y="158"/>
                    <a:pt x="567" y="1"/>
                    <a:pt x="3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1"/>
            <p:cNvSpPr/>
            <p:nvPr/>
          </p:nvSpPr>
          <p:spPr>
            <a:xfrm>
              <a:off x="-57436450" y="2136625"/>
              <a:ext cx="72500" cy="29750"/>
            </a:xfrm>
            <a:custGeom>
              <a:avLst/>
              <a:gdLst/>
              <a:ahLst/>
              <a:cxnLst/>
              <a:rect l="l" t="t" r="r" b="b"/>
              <a:pathLst>
                <a:path w="2900" h="1190" extrusionOk="0">
                  <a:moveTo>
                    <a:pt x="387" y="0"/>
                  </a:moveTo>
                  <a:cubicBezTo>
                    <a:pt x="292" y="0"/>
                    <a:pt x="206" y="40"/>
                    <a:pt x="158" y="118"/>
                  </a:cubicBezTo>
                  <a:cubicBezTo>
                    <a:pt x="1" y="276"/>
                    <a:pt x="1" y="496"/>
                    <a:pt x="158" y="622"/>
                  </a:cubicBezTo>
                  <a:cubicBezTo>
                    <a:pt x="505" y="969"/>
                    <a:pt x="977" y="1190"/>
                    <a:pt x="1450" y="1190"/>
                  </a:cubicBezTo>
                  <a:cubicBezTo>
                    <a:pt x="1923" y="1190"/>
                    <a:pt x="2427" y="969"/>
                    <a:pt x="2742" y="622"/>
                  </a:cubicBezTo>
                  <a:cubicBezTo>
                    <a:pt x="2899" y="465"/>
                    <a:pt x="2899" y="244"/>
                    <a:pt x="2742" y="118"/>
                  </a:cubicBezTo>
                  <a:cubicBezTo>
                    <a:pt x="2679" y="40"/>
                    <a:pt x="2592" y="0"/>
                    <a:pt x="2502" y="0"/>
                  </a:cubicBezTo>
                  <a:cubicBezTo>
                    <a:pt x="2411" y="0"/>
                    <a:pt x="2316" y="40"/>
                    <a:pt x="2238" y="118"/>
                  </a:cubicBezTo>
                  <a:cubicBezTo>
                    <a:pt x="2049" y="307"/>
                    <a:pt x="1734" y="433"/>
                    <a:pt x="1450" y="433"/>
                  </a:cubicBezTo>
                  <a:cubicBezTo>
                    <a:pt x="1167" y="433"/>
                    <a:pt x="851" y="307"/>
                    <a:pt x="662" y="118"/>
                  </a:cubicBezTo>
                  <a:cubicBezTo>
                    <a:pt x="584" y="40"/>
                    <a:pt x="481" y="0"/>
                    <a:pt x="3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51"/>
          <p:cNvGrpSpPr/>
          <p:nvPr/>
        </p:nvGrpSpPr>
        <p:grpSpPr>
          <a:xfrm>
            <a:off x="1123705" y="2368916"/>
            <a:ext cx="598404" cy="625002"/>
            <a:chOff x="-56774050" y="1904075"/>
            <a:chExt cx="279625" cy="318225"/>
          </a:xfrm>
        </p:grpSpPr>
        <p:sp>
          <p:nvSpPr>
            <p:cNvPr id="383" name="Google Shape;383;p51"/>
            <p:cNvSpPr/>
            <p:nvPr/>
          </p:nvSpPr>
          <p:spPr>
            <a:xfrm>
              <a:off x="-56671650" y="2135825"/>
              <a:ext cx="72475" cy="28975"/>
            </a:xfrm>
            <a:custGeom>
              <a:avLst/>
              <a:gdLst/>
              <a:ahLst/>
              <a:cxnLst/>
              <a:rect l="l" t="t" r="r" b="b"/>
              <a:pathLst>
                <a:path w="2899" h="1159" extrusionOk="0">
                  <a:moveTo>
                    <a:pt x="398" y="1"/>
                  </a:moveTo>
                  <a:cubicBezTo>
                    <a:pt x="307" y="1"/>
                    <a:pt x="221" y="40"/>
                    <a:pt x="158" y="119"/>
                  </a:cubicBezTo>
                  <a:cubicBezTo>
                    <a:pt x="0" y="276"/>
                    <a:pt x="0" y="497"/>
                    <a:pt x="158" y="623"/>
                  </a:cubicBezTo>
                  <a:cubicBezTo>
                    <a:pt x="504" y="970"/>
                    <a:pt x="977" y="1159"/>
                    <a:pt x="1449" y="1159"/>
                  </a:cubicBezTo>
                  <a:cubicBezTo>
                    <a:pt x="1922" y="1159"/>
                    <a:pt x="2426" y="970"/>
                    <a:pt x="2741" y="623"/>
                  </a:cubicBezTo>
                  <a:cubicBezTo>
                    <a:pt x="2899" y="465"/>
                    <a:pt x="2899" y="213"/>
                    <a:pt x="2741" y="119"/>
                  </a:cubicBezTo>
                  <a:cubicBezTo>
                    <a:pt x="2662" y="40"/>
                    <a:pt x="2568" y="1"/>
                    <a:pt x="2477" y="1"/>
                  </a:cubicBezTo>
                  <a:cubicBezTo>
                    <a:pt x="2387" y="1"/>
                    <a:pt x="2300" y="40"/>
                    <a:pt x="2237" y="119"/>
                  </a:cubicBezTo>
                  <a:cubicBezTo>
                    <a:pt x="2048" y="308"/>
                    <a:pt x="1733" y="434"/>
                    <a:pt x="1449" y="434"/>
                  </a:cubicBezTo>
                  <a:cubicBezTo>
                    <a:pt x="1134" y="434"/>
                    <a:pt x="851" y="308"/>
                    <a:pt x="662" y="119"/>
                  </a:cubicBezTo>
                  <a:cubicBezTo>
                    <a:pt x="583" y="40"/>
                    <a:pt x="488" y="1"/>
                    <a:pt x="3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1"/>
            <p:cNvSpPr/>
            <p:nvPr/>
          </p:nvSpPr>
          <p:spPr>
            <a:xfrm>
              <a:off x="-56774050" y="1904075"/>
              <a:ext cx="279625" cy="318225"/>
            </a:xfrm>
            <a:custGeom>
              <a:avLst/>
              <a:gdLst/>
              <a:ahLst/>
              <a:cxnLst/>
              <a:rect l="l" t="t" r="r" b="b"/>
              <a:pathLst>
                <a:path w="11185" h="12729" extrusionOk="0">
                  <a:moveTo>
                    <a:pt x="5545" y="757"/>
                  </a:moveTo>
                  <a:cubicBezTo>
                    <a:pt x="7278" y="757"/>
                    <a:pt x="8696" y="2048"/>
                    <a:pt x="8885" y="3750"/>
                  </a:cubicBezTo>
                  <a:lnTo>
                    <a:pt x="4789" y="3750"/>
                  </a:lnTo>
                  <a:cubicBezTo>
                    <a:pt x="3056" y="3750"/>
                    <a:pt x="1639" y="2395"/>
                    <a:pt x="1450" y="757"/>
                  </a:cubicBezTo>
                  <a:close/>
                  <a:moveTo>
                    <a:pt x="2710" y="3844"/>
                  </a:moveTo>
                  <a:cubicBezTo>
                    <a:pt x="3277" y="4254"/>
                    <a:pt x="4002" y="4506"/>
                    <a:pt x="4789" y="4506"/>
                  </a:cubicBezTo>
                  <a:lnTo>
                    <a:pt x="8885" y="4506"/>
                  </a:lnTo>
                  <a:lnTo>
                    <a:pt x="8885" y="5608"/>
                  </a:lnTo>
                  <a:cubicBezTo>
                    <a:pt x="8570" y="5356"/>
                    <a:pt x="8192" y="5230"/>
                    <a:pt x="7782" y="5230"/>
                  </a:cubicBezTo>
                  <a:cubicBezTo>
                    <a:pt x="6900" y="5230"/>
                    <a:pt x="6144" y="5860"/>
                    <a:pt x="5986" y="6742"/>
                  </a:cubicBezTo>
                  <a:lnTo>
                    <a:pt x="5167" y="6742"/>
                  </a:lnTo>
                  <a:cubicBezTo>
                    <a:pt x="5010" y="5860"/>
                    <a:pt x="4222" y="5230"/>
                    <a:pt x="3340" y="5230"/>
                  </a:cubicBezTo>
                  <a:cubicBezTo>
                    <a:pt x="2899" y="5230"/>
                    <a:pt x="2552" y="5388"/>
                    <a:pt x="2237" y="5608"/>
                  </a:cubicBezTo>
                  <a:cubicBezTo>
                    <a:pt x="2237" y="4978"/>
                    <a:pt x="2395" y="4380"/>
                    <a:pt x="2710" y="3844"/>
                  </a:cubicBezTo>
                  <a:close/>
                  <a:moveTo>
                    <a:pt x="1450" y="5986"/>
                  </a:moveTo>
                  <a:lnTo>
                    <a:pt x="1450" y="7467"/>
                  </a:lnTo>
                  <a:cubicBezTo>
                    <a:pt x="1432" y="7468"/>
                    <a:pt x="1415" y="7469"/>
                    <a:pt x="1398" y="7469"/>
                  </a:cubicBezTo>
                  <a:cubicBezTo>
                    <a:pt x="984" y="7469"/>
                    <a:pt x="694" y="7106"/>
                    <a:pt x="694" y="6742"/>
                  </a:cubicBezTo>
                  <a:cubicBezTo>
                    <a:pt x="694" y="6333"/>
                    <a:pt x="1009" y="5986"/>
                    <a:pt x="1450" y="5986"/>
                  </a:cubicBezTo>
                  <a:close/>
                  <a:moveTo>
                    <a:pt x="9641" y="5986"/>
                  </a:moveTo>
                  <a:cubicBezTo>
                    <a:pt x="10051" y="5986"/>
                    <a:pt x="10397" y="6301"/>
                    <a:pt x="10397" y="6742"/>
                  </a:cubicBezTo>
                  <a:cubicBezTo>
                    <a:pt x="10397" y="7184"/>
                    <a:pt x="10051" y="7499"/>
                    <a:pt x="9641" y="7499"/>
                  </a:cubicBezTo>
                  <a:lnTo>
                    <a:pt x="9641" y="5986"/>
                  </a:lnTo>
                  <a:close/>
                  <a:moveTo>
                    <a:pt x="3309" y="5986"/>
                  </a:moveTo>
                  <a:cubicBezTo>
                    <a:pt x="3939" y="5986"/>
                    <a:pt x="4411" y="6490"/>
                    <a:pt x="4411" y="7089"/>
                  </a:cubicBezTo>
                  <a:cubicBezTo>
                    <a:pt x="4411" y="7719"/>
                    <a:pt x="3907" y="8192"/>
                    <a:pt x="3309" y="8192"/>
                  </a:cubicBezTo>
                  <a:cubicBezTo>
                    <a:pt x="2678" y="8192"/>
                    <a:pt x="2206" y="7688"/>
                    <a:pt x="2206" y="7089"/>
                  </a:cubicBezTo>
                  <a:cubicBezTo>
                    <a:pt x="2206" y="6459"/>
                    <a:pt x="2710" y="5986"/>
                    <a:pt x="3309" y="5986"/>
                  </a:cubicBezTo>
                  <a:close/>
                  <a:moveTo>
                    <a:pt x="7782" y="6018"/>
                  </a:moveTo>
                  <a:cubicBezTo>
                    <a:pt x="8412" y="6018"/>
                    <a:pt x="8885" y="6553"/>
                    <a:pt x="8885" y="7121"/>
                  </a:cubicBezTo>
                  <a:cubicBezTo>
                    <a:pt x="8885" y="7719"/>
                    <a:pt x="8381" y="8223"/>
                    <a:pt x="7782" y="8223"/>
                  </a:cubicBezTo>
                  <a:cubicBezTo>
                    <a:pt x="7152" y="8223"/>
                    <a:pt x="6680" y="7719"/>
                    <a:pt x="6680" y="7121"/>
                  </a:cubicBezTo>
                  <a:cubicBezTo>
                    <a:pt x="6680" y="6490"/>
                    <a:pt x="7215" y="6018"/>
                    <a:pt x="7782" y="6018"/>
                  </a:cubicBezTo>
                  <a:close/>
                  <a:moveTo>
                    <a:pt x="5955" y="7436"/>
                  </a:moveTo>
                  <a:cubicBezTo>
                    <a:pt x="6112" y="8318"/>
                    <a:pt x="6900" y="8948"/>
                    <a:pt x="7751" y="8948"/>
                  </a:cubicBezTo>
                  <a:cubicBezTo>
                    <a:pt x="8192" y="8948"/>
                    <a:pt x="8538" y="8790"/>
                    <a:pt x="8853" y="8601"/>
                  </a:cubicBezTo>
                  <a:lnTo>
                    <a:pt x="8853" y="8601"/>
                  </a:lnTo>
                  <a:cubicBezTo>
                    <a:pt x="8885" y="10334"/>
                    <a:pt x="7593" y="11783"/>
                    <a:pt x="5892" y="11941"/>
                  </a:cubicBezTo>
                  <a:lnTo>
                    <a:pt x="5892" y="11594"/>
                  </a:lnTo>
                  <a:cubicBezTo>
                    <a:pt x="5892" y="11374"/>
                    <a:pt x="5734" y="11216"/>
                    <a:pt x="5545" y="11216"/>
                  </a:cubicBezTo>
                  <a:cubicBezTo>
                    <a:pt x="5356" y="11216"/>
                    <a:pt x="5199" y="11374"/>
                    <a:pt x="5199" y="11594"/>
                  </a:cubicBezTo>
                  <a:lnTo>
                    <a:pt x="5199" y="11941"/>
                  </a:lnTo>
                  <a:cubicBezTo>
                    <a:pt x="3498" y="11752"/>
                    <a:pt x="2206" y="10334"/>
                    <a:pt x="2206" y="8601"/>
                  </a:cubicBezTo>
                  <a:lnTo>
                    <a:pt x="2206" y="8601"/>
                  </a:lnTo>
                  <a:cubicBezTo>
                    <a:pt x="2521" y="8822"/>
                    <a:pt x="2899" y="8948"/>
                    <a:pt x="3309" y="8948"/>
                  </a:cubicBezTo>
                  <a:cubicBezTo>
                    <a:pt x="4222" y="8948"/>
                    <a:pt x="4947" y="8318"/>
                    <a:pt x="5136" y="7436"/>
                  </a:cubicBezTo>
                  <a:close/>
                  <a:moveTo>
                    <a:pt x="1072" y="0"/>
                  </a:moveTo>
                  <a:cubicBezTo>
                    <a:pt x="851" y="0"/>
                    <a:pt x="725" y="158"/>
                    <a:pt x="725" y="347"/>
                  </a:cubicBezTo>
                  <a:cubicBezTo>
                    <a:pt x="725" y="1576"/>
                    <a:pt x="1229" y="2678"/>
                    <a:pt x="2080" y="3434"/>
                  </a:cubicBezTo>
                  <a:cubicBezTo>
                    <a:pt x="1733" y="3970"/>
                    <a:pt x="1544" y="4569"/>
                    <a:pt x="1513" y="5230"/>
                  </a:cubicBezTo>
                  <a:cubicBezTo>
                    <a:pt x="662" y="5230"/>
                    <a:pt x="0" y="5923"/>
                    <a:pt x="0" y="6742"/>
                  </a:cubicBezTo>
                  <a:cubicBezTo>
                    <a:pt x="0" y="7562"/>
                    <a:pt x="662" y="8223"/>
                    <a:pt x="1513" y="8223"/>
                  </a:cubicBezTo>
                  <a:lnTo>
                    <a:pt x="1513" y="8601"/>
                  </a:lnTo>
                  <a:cubicBezTo>
                    <a:pt x="1513" y="10870"/>
                    <a:pt x="3340" y="12728"/>
                    <a:pt x="5577" y="12728"/>
                  </a:cubicBezTo>
                  <a:cubicBezTo>
                    <a:pt x="7845" y="12728"/>
                    <a:pt x="9673" y="10870"/>
                    <a:pt x="9673" y="8601"/>
                  </a:cubicBezTo>
                  <a:lnTo>
                    <a:pt x="9673" y="8223"/>
                  </a:lnTo>
                  <a:cubicBezTo>
                    <a:pt x="10523" y="8223"/>
                    <a:pt x="11185" y="7562"/>
                    <a:pt x="11185" y="6742"/>
                  </a:cubicBezTo>
                  <a:cubicBezTo>
                    <a:pt x="11153" y="5923"/>
                    <a:pt x="10460" y="5230"/>
                    <a:pt x="9641" y="5230"/>
                  </a:cubicBezTo>
                  <a:lnTo>
                    <a:pt x="9641" y="4128"/>
                  </a:lnTo>
                  <a:cubicBezTo>
                    <a:pt x="9641" y="1859"/>
                    <a:pt x="7782" y="0"/>
                    <a:pt x="55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2" name="Google Shape;392;p51"/>
          <p:cNvSpPr txBox="1"/>
          <p:nvPr/>
        </p:nvSpPr>
        <p:spPr>
          <a:xfrm>
            <a:off x="5641809" y="1602754"/>
            <a:ext cx="2769136" cy="1078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sz="2000" b="1" dirty="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Menos da metade de um salário mínimo</a:t>
            </a:r>
            <a:endParaRPr lang="pt-BR" sz="2000" b="1" dirty="0">
              <a:solidFill>
                <a:srgbClr val="FFFFFF"/>
              </a:solidFill>
              <a:latin typeface="Work Sans"/>
              <a:ea typeface="Work Sans"/>
              <a:cs typeface="Work Sans"/>
            </a:endParaRPr>
          </a:p>
        </p:txBody>
      </p:sp>
      <p:sp>
        <p:nvSpPr>
          <p:cNvPr id="393" name="Google Shape;393;p51"/>
          <p:cNvSpPr txBox="1"/>
          <p:nvPr/>
        </p:nvSpPr>
        <p:spPr>
          <a:xfrm>
            <a:off x="5210262" y="1253290"/>
            <a:ext cx="25146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Salário</a:t>
            </a:r>
            <a:endParaRPr sz="4000" b="1" err="1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395" name="Google Shape;395;p51"/>
          <p:cNvGrpSpPr/>
          <p:nvPr/>
        </p:nvGrpSpPr>
        <p:grpSpPr>
          <a:xfrm>
            <a:off x="7415591" y="940921"/>
            <a:ext cx="825018" cy="624738"/>
            <a:chOff x="-62518200" y="2692475"/>
            <a:chExt cx="318225" cy="289100"/>
          </a:xfrm>
        </p:grpSpPr>
        <p:sp>
          <p:nvSpPr>
            <p:cNvPr id="396" name="Google Shape;396;p51"/>
            <p:cNvSpPr/>
            <p:nvPr/>
          </p:nvSpPr>
          <p:spPr>
            <a:xfrm>
              <a:off x="-62518200" y="2692475"/>
              <a:ext cx="318225" cy="289100"/>
            </a:xfrm>
            <a:custGeom>
              <a:avLst/>
              <a:gdLst/>
              <a:ahLst/>
              <a:cxnLst/>
              <a:rect l="l" t="t" r="r" b="b"/>
              <a:pathLst>
                <a:path w="12729" h="11564" extrusionOk="0">
                  <a:moveTo>
                    <a:pt x="3750" y="851"/>
                  </a:moveTo>
                  <a:cubicBezTo>
                    <a:pt x="5420" y="851"/>
                    <a:pt x="6617" y="1513"/>
                    <a:pt x="6617" y="2112"/>
                  </a:cubicBezTo>
                  <a:cubicBezTo>
                    <a:pt x="6617" y="2679"/>
                    <a:pt x="5420" y="3309"/>
                    <a:pt x="3750" y="3309"/>
                  </a:cubicBezTo>
                  <a:cubicBezTo>
                    <a:pt x="2206" y="3309"/>
                    <a:pt x="851" y="2679"/>
                    <a:pt x="851" y="2112"/>
                  </a:cubicBezTo>
                  <a:cubicBezTo>
                    <a:pt x="851" y="1481"/>
                    <a:pt x="2112" y="851"/>
                    <a:pt x="3750" y="851"/>
                  </a:cubicBezTo>
                  <a:close/>
                  <a:moveTo>
                    <a:pt x="6617" y="3403"/>
                  </a:moveTo>
                  <a:lnTo>
                    <a:pt x="6617" y="3781"/>
                  </a:lnTo>
                  <a:cubicBezTo>
                    <a:pt x="5829" y="4222"/>
                    <a:pt x="5199" y="4884"/>
                    <a:pt x="4821" y="5672"/>
                  </a:cubicBezTo>
                  <a:cubicBezTo>
                    <a:pt x="4475" y="5766"/>
                    <a:pt x="4096" y="5766"/>
                    <a:pt x="3750" y="5766"/>
                  </a:cubicBezTo>
                  <a:cubicBezTo>
                    <a:pt x="2206" y="5766"/>
                    <a:pt x="851" y="5136"/>
                    <a:pt x="851" y="4506"/>
                  </a:cubicBezTo>
                  <a:lnTo>
                    <a:pt x="851" y="3403"/>
                  </a:lnTo>
                  <a:cubicBezTo>
                    <a:pt x="1639" y="3939"/>
                    <a:pt x="2742" y="4159"/>
                    <a:pt x="3750" y="4159"/>
                  </a:cubicBezTo>
                  <a:cubicBezTo>
                    <a:pt x="4727" y="4159"/>
                    <a:pt x="5829" y="3939"/>
                    <a:pt x="6617" y="3403"/>
                  </a:cubicBezTo>
                  <a:close/>
                  <a:moveTo>
                    <a:pt x="883" y="5913"/>
                  </a:moveTo>
                  <a:cubicBezTo>
                    <a:pt x="1396" y="6254"/>
                    <a:pt x="2361" y="6617"/>
                    <a:pt x="3750" y="6617"/>
                  </a:cubicBezTo>
                  <a:cubicBezTo>
                    <a:pt x="4033" y="6617"/>
                    <a:pt x="4254" y="6617"/>
                    <a:pt x="4538" y="6585"/>
                  </a:cubicBezTo>
                  <a:lnTo>
                    <a:pt x="4538" y="6585"/>
                  </a:lnTo>
                  <a:cubicBezTo>
                    <a:pt x="4475" y="6869"/>
                    <a:pt x="4475" y="7184"/>
                    <a:pt x="4475" y="7467"/>
                  </a:cubicBezTo>
                  <a:cubicBezTo>
                    <a:pt x="4475" y="7719"/>
                    <a:pt x="4506" y="7971"/>
                    <a:pt x="4538" y="8255"/>
                  </a:cubicBezTo>
                  <a:cubicBezTo>
                    <a:pt x="4317" y="8287"/>
                    <a:pt x="4033" y="8287"/>
                    <a:pt x="3781" y="8287"/>
                  </a:cubicBezTo>
                  <a:cubicBezTo>
                    <a:pt x="2269" y="8287"/>
                    <a:pt x="883" y="7656"/>
                    <a:pt x="883" y="7026"/>
                  </a:cubicBezTo>
                  <a:lnTo>
                    <a:pt x="883" y="5913"/>
                  </a:lnTo>
                  <a:close/>
                  <a:moveTo>
                    <a:pt x="851" y="8350"/>
                  </a:moveTo>
                  <a:cubicBezTo>
                    <a:pt x="1639" y="8917"/>
                    <a:pt x="2773" y="9106"/>
                    <a:pt x="3750" y="9106"/>
                  </a:cubicBezTo>
                  <a:cubicBezTo>
                    <a:pt x="4096" y="9106"/>
                    <a:pt x="4412" y="9074"/>
                    <a:pt x="4727" y="9043"/>
                  </a:cubicBezTo>
                  <a:cubicBezTo>
                    <a:pt x="4979" y="9547"/>
                    <a:pt x="5294" y="10019"/>
                    <a:pt x="5672" y="10397"/>
                  </a:cubicBezTo>
                  <a:cubicBezTo>
                    <a:pt x="5136" y="10649"/>
                    <a:pt x="4475" y="10775"/>
                    <a:pt x="3750" y="10775"/>
                  </a:cubicBezTo>
                  <a:cubicBezTo>
                    <a:pt x="2112" y="10775"/>
                    <a:pt x="851" y="10082"/>
                    <a:pt x="851" y="9547"/>
                  </a:cubicBezTo>
                  <a:lnTo>
                    <a:pt x="851" y="8350"/>
                  </a:lnTo>
                  <a:close/>
                  <a:moveTo>
                    <a:pt x="8570" y="4159"/>
                  </a:moveTo>
                  <a:cubicBezTo>
                    <a:pt x="10366" y="4159"/>
                    <a:pt x="11878" y="5640"/>
                    <a:pt x="11878" y="7467"/>
                  </a:cubicBezTo>
                  <a:cubicBezTo>
                    <a:pt x="11878" y="9263"/>
                    <a:pt x="10366" y="10775"/>
                    <a:pt x="8570" y="10775"/>
                  </a:cubicBezTo>
                  <a:cubicBezTo>
                    <a:pt x="6743" y="10775"/>
                    <a:pt x="5262" y="9263"/>
                    <a:pt x="5262" y="7467"/>
                  </a:cubicBezTo>
                  <a:cubicBezTo>
                    <a:pt x="5262" y="5609"/>
                    <a:pt x="6743" y="4159"/>
                    <a:pt x="8570" y="4159"/>
                  </a:cubicBezTo>
                  <a:close/>
                  <a:moveTo>
                    <a:pt x="3781" y="1"/>
                  </a:moveTo>
                  <a:cubicBezTo>
                    <a:pt x="1797" y="1"/>
                    <a:pt x="64" y="851"/>
                    <a:pt x="64" y="2112"/>
                  </a:cubicBezTo>
                  <a:lnTo>
                    <a:pt x="64" y="9547"/>
                  </a:lnTo>
                  <a:cubicBezTo>
                    <a:pt x="1" y="10082"/>
                    <a:pt x="442" y="10649"/>
                    <a:pt x="1230" y="11027"/>
                  </a:cubicBezTo>
                  <a:cubicBezTo>
                    <a:pt x="1891" y="11405"/>
                    <a:pt x="2805" y="11563"/>
                    <a:pt x="3750" y="11563"/>
                  </a:cubicBezTo>
                  <a:cubicBezTo>
                    <a:pt x="4790" y="11563"/>
                    <a:pt x="5735" y="11311"/>
                    <a:pt x="6428" y="10964"/>
                  </a:cubicBezTo>
                  <a:cubicBezTo>
                    <a:pt x="7058" y="11342"/>
                    <a:pt x="7814" y="11563"/>
                    <a:pt x="8602" y="11563"/>
                  </a:cubicBezTo>
                  <a:cubicBezTo>
                    <a:pt x="10870" y="11563"/>
                    <a:pt x="12729" y="9704"/>
                    <a:pt x="12729" y="7404"/>
                  </a:cubicBezTo>
                  <a:cubicBezTo>
                    <a:pt x="12729" y="5136"/>
                    <a:pt x="10870" y="3277"/>
                    <a:pt x="8602" y="3277"/>
                  </a:cubicBezTo>
                  <a:cubicBezTo>
                    <a:pt x="8192" y="3277"/>
                    <a:pt x="7846" y="3309"/>
                    <a:pt x="7499" y="3435"/>
                  </a:cubicBezTo>
                  <a:lnTo>
                    <a:pt x="7499" y="2049"/>
                  </a:lnTo>
                  <a:cubicBezTo>
                    <a:pt x="7499" y="1481"/>
                    <a:pt x="7058" y="914"/>
                    <a:pt x="6302" y="536"/>
                  </a:cubicBezTo>
                  <a:cubicBezTo>
                    <a:pt x="5640" y="158"/>
                    <a:pt x="4727" y="1"/>
                    <a:pt x="3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1"/>
            <p:cNvSpPr/>
            <p:nvPr/>
          </p:nvSpPr>
          <p:spPr>
            <a:xfrm>
              <a:off x="-62335475" y="2804325"/>
              <a:ext cx="62250" cy="146525"/>
            </a:xfrm>
            <a:custGeom>
              <a:avLst/>
              <a:gdLst/>
              <a:ahLst/>
              <a:cxnLst/>
              <a:rect l="l" t="t" r="r" b="b"/>
              <a:pathLst>
                <a:path w="2490" h="5861" extrusionOk="0">
                  <a:moveTo>
                    <a:pt x="1261" y="0"/>
                  </a:moveTo>
                  <a:cubicBezTo>
                    <a:pt x="1009" y="0"/>
                    <a:pt x="820" y="189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2"/>
                    <a:pt x="537" y="2930"/>
                    <a:pt x="978" y="3245"/>
                  </a:cubicBezTo>
                  <a:cubicBezTo>
                    <a:pt x="1293" y="3497"/>
                    <a:pt x="1639" y="3718"/>
                    <a:pt x="1639" y="3970"/>
                  </a:cubicBezTo>
                  <a:cubicBezTo>
                    <a:pt x="1671" y="4254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19"/>
                  </a:lnTo>
                  <a:cubicBezTo>
                    <a:pt x="820" y="5671"/>
                    <a:pt x="1009" y="5860"/>
                    <a:pt x="1261" y="5860"/>
                  </a:cubicBezTo>
                  <a:cubicBezTo>
                    <a:pt x="1482" y="5860"/>
                    <a:pt x="1639" y="5671"/>
                    <a:pt x="1639" y="5419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8"/>
                    <a:pt x="1923" y="2899"/>
                    <a:pt x="1482" y="2584"/>
                  </a:cubicBezTo>
                  <a:cubicBezTo>
                    <a:pt x="1167" y="2363"/>
                    <a:pt x="820" y="2111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1"/>
                    <a:pt x="1860" y="2300"/>
                    <a:pt x="2049" y="2300"/>
                  </a:cubicBezTo>
                  <a:cubicBezTo>
                    <a:pt x="2269" y="2300"/>
                    <a:pt x="2490" y="2111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89"/>
                    <a:pt x="1450" y="0"/>
                    <a:pt x="12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11212;p93">
            <a:extLst>
              <a:ext uri="{FF2B5EF4-FFF2-40B4-BE49-F238E27FC236}">
                <a16:creationId xmlns:a16="http://schemas.microsoft.com/office/drawing/2014/main" id="{FD1F7C0B-2650-4C9E-A96D-8BFA3F74CA5E}"/>
              </a:ext>
            </a:extLst>
          </p:cNvPr>
          <p:cNvGrpSpPr/>
          <p:nvPr/>
        </p:nvGrpSpPr>
        <p:grpSpPr>
          <a:xfrm>
            <a:off x="7195209" y="2699259"/>
            <a:ext cx="737203" cy="650796"/>
            <a:chOff x="6679825" y="2693700"/>
            <a:chExt cx="257877" cy="258576"/>
          </a:xfrm>
          <a:solidFill>
            <a:schemeClr val="bg1"/>
          </a:solidFill>
        </p:grpSpPr>
        <p:sp>
          <p:nvSpPr>
            <p:cNvPr id="28" name="Google Shape;11213;p93">
              <a:extLst>
                <a:ext uri="{FF2B5EF4-FFF2-40B4-BE49-F238E27FC236}">
                  <a16:creationId xmlns:a16="http://schemas.microsoft.com/office/drawing/2014/main" id="{97F64949-8FCE-425F-8B8F-CFF4ECFA0BDA}"/>
                </a:ext>
              </a:extLst>
            </p:cNvPr>
            <p:cNvSpPr/>
            <p:nvPr/>
          </p:nvSpPr>
          <p:spPr>
            <a:xfrm>
              <a:off x="6679825" y="2693700"/>
              <a:ext cx="257875" cy="258575"/>
            </a:xfrm>
            <a:custGeom>
              <a:avLst/>
              <a:gdLst/>
              <a:ahLst/>
              <a:cxnLst/>
              <a:rect l="l" t="t" r="r" b="b"/>
              <a:pathLst>
                <a:path w="10315" h="10343" extrusionOk="0">
                  <a:moveTo>
                    <a:pt x="5102" y="670"/>
                  </a:moveTo>
                  <a:cubicBezTo>
                    <a:pt x="5604" y="670"/>
                    <a:pt x="6022" y="1088"/>
                    <a:pt x="6022" y="1562"/>
                  </a:cubicBezTo>
                  <a:cubicBezTo>
                    <a:pt x="6022" y="2063"/>
                    <a:pt x="5604" y="2481"/>
                    <a:pt x="5102" y="2481"/>
                  </a:cubicBezTo>
                  <a:cubicBezTo>
                    <a:pt x="4600" y="2481"/>
                    <a:pt x="4182" y="2063"/>
                    <a:pt x="4182" y="1562"/>
                  </a:cubicBezTo>
                  <a:cubicBezTo>
                    <a:pt x="4182" y="1088"/>
                    <a:pt x="4600" y="670"/>
                    <a:pt x="5102" y="670"/>
                  </a:cubicBezTo>
                  <a:close/>
                  <a:moveTo>
                    <a:pt x="1757" y="1896"/>
                  </a:moveTo>
                  <a:cubicBezTo>
                    <a:pt x="2063" y="1896"/>
                    <a:pt x="2342" y="2175"/>
                    <a:pt x="2342" y="2481"/>
                  </a:cubicBezTo>
                  <a:cubicBezTo>
                    <a:pt x="2342" y="2788"/>
                    <a:pt x="2063" y="3067"/>
                    <a:pt x="1757" y="3067"/>
                  </a:cubicBezTo>
                  <a:cubicBezTo>
                    <a:pt x="1422" y="3067"/>
                    <a:pt x="1143" y="2788"/>
                    <a:pt x="1143" y="2481"/>
                  </a:cubicBezTo>
                  <a:cubicBezTo>
                    <a:pt x="1143" y="2119"/>
                    <a:pt x="1422" y="1896"/>
                    <a:pt x="1757" y="1896"/>
                  </a:cubicBezTo>
                  <a:close/>
                  <a:moveTo>
                    <a:pt x="8447" y="1896"/>
                  </a:moveTo>
                  <a:cubicBezTo>
                    <a:pt x="8781" y="1896"/>
                    <a:pt x="9032" y="2175"/>
                    <a:pt x="9032" y="2481"/>
                  </a:cubicBezTo>
                  <a:cubicBezTo>
                    <a:pt x="9032" y="2788"/>
                    <a:pt x="8753" y="3067"/>
                    <a:pt x="8447" y="3067"/>
                  </a:cubicBezTo>
                  <a:cubicBezTo>
                    <a:pt x="8112" y="3067"/>
                    <a:pt x="7834" y="2788"/>
                    <a:pt x="7834" y="2481"/>
                  </a:cubicBezTo>
                  <a:cubicBezTo>
                    <a:pt x="7834" y="2119"/>
                    <a:pt x="8112" y="1896"/>
                    <a:pt x="8447" y="1896"/>
                  </a:cubicBezTo>
                  <a:close/>
                  <a:moveTo>
                    <a:pt x="1701" y="3624"/>
                  </a:moveTo>
                  <a:cubicBezTo>
                    <a:pt x="2370" y="3624"/>
                    <a:pt x="2927" y="4182"/>
                    <a:pt x="2927" y="4851"/>
                  </a:cubicBezTo>
                  <a:lnTo>
                    <a:pt x="2927" y="6412"/>
                  </a:lnTo>
                  <a:cubicBezTo>
                    <a:pt x="2955" y="6635"/>
                    <a:pt x="2816" y="6719"/>
                    <a:pt x="2649" y="6719"/>
                  </a:cubicBezTo>
                  <a:cubicBezTo>
                    <a:pt x="2481" y="6719"/>
                    <a:pt x="2342" y="6858"/>
                    <a:pt x="2342" y="7053"/>
                  </a:cubicBezTo>
                  <a:lnTo>
                    <a:pt x="2342" y="8865"/>
                  </a:lnTo>
                  <a:cubicBezTo>
                    <a:pt x="2342" y="9032"/>
                    <a:pt x="2203" y="9172"/>
                    <a:pt x="2035" y="9172"/>
                  </a:cubicBezTo>
                  <a:lnTo>
                    <a:pt x="1422" y="9172"/>
                  </a:lnTo>
                  <a:cubicBezTo>
                    <a:pt x="1255" y="9172"/>
                    <a:pt x="1116" y="9032"/>
                    <a:pt x="1116" y="8865"/>
                  </a:cubicBezTo>
                  <a:lnTo>
                    <a:pt x="1116" y="7053"/>
                  </a:lnTo>
                  <a:cubicBezTo>
                    <a:pt x="1116" y="6858"/>
                    <a:pt x="976" y="6719"/>
                    <a:pt x="809" y="6719"/>
                  </a:cubicBezTo>
                  <a:cubicBezTo>
                    <a:pt x="642" y="6719"/>
                    <a:pt x="502" y="6579"/>
                    <a:pt x="502" y="6412"/>
                  </a:cubicBezTo>
                  <a:lnTo>
                    <a:pt x="502" y="4851"/>
                  </a:lnTo>
                  <a:cubicBezTo>
                    <a:pt x="502" y="4182"/>
                    <a:pt x="1060" y="3624"/>
                    <a:pt x="1701" y="3624"/>
                  </a:cubicBezTo>
                  <a:close/>
                  <a:moveTo>
                    <a:pt x="8391" y="3624"/>
                  </a:moveTo>
                  <a:cubicBezTo>
                    <a:pt x="9060" y="3624"/>
                    <a:pt x="9618" y="4182"/>
                    <a:pt x="9618" y="4851"/>
                  </a:cubicBezTo>
                  <a:lnTo>
                    <a:pt x="9618" y="6440"/>
                  </a:lnTo>
                  <a:lnTo>
                    <a:pt x="9645" y="6440"/>
                  </a:lnTo>
                  <a:cubicBezTo>
                    <a:pt x="9645" y="6635"/>
                    <a:pt x="9506" y="6774"/>
                    <a:pt x="9339" y="6774"/>
                  </a:cubicBezTo>
                  <a:cubicBezTo>
                    <a:pt x="9172" y="6774"/>
                    <a:pt x="9032" y="6914"/>
                    <a:pt x="9032" y="7081"/>
                  </a:cubicBezTo>
                  <a:lnTo>
                    <a:pt x="9032" y="8893"/>
                  </a:lnTo>
                  <a:cubicBezTo>
                    <a:pt x="9032" y="9060"/>
                    <a:pt x="8893" y="9199"/>
                    <a:pt x="8726" y="9199"/>
                  </a:cubicBezTo>
                  <a:lnTo>
                    <a:pt x="8112" y="9199"/>
                  </a:lnTo>
                  <a:cubicBezTo>
                    <a:pt x="7945" y="9199"/>
                    <a:pt x="7806" y="9060"/>
                    <a:pt x="7806" y="8893"/>
                  </a:cubicBezTo>
                  <a:lnTo>
                    <a:pt x="7806" y="7053"/>
                  </a:lnTo>
                  <a:cubicBezTo>
                    <a:pt x="7806" y="6858"/>
                    <a:pt x="7666" y="6719"/>
                    <a:pt x="7499" y="6719"/>
                  </a:cubicBezTo>
                  <a:cubicBezTo>
                    <a:pt x="7332" y="6719"/>
                    <a:pt x="7192" y="6579"/>
                    <a:pt x="7192" y="6412"/>
                  </a:cubicBezTo>
                  <a:lnTo>
                    <a:pt x="7192" y="4851"/>
                  </a:lnTo>
                  <a:cubicBezTo>
                    <a:pt x="7192" y="4182"/>
                    <a:pt x="7750" y="3624"/>
                    <a:pt x="8391" y="3624"/>
                  </a:cubicBezTo>
                  <a:close/>
                  <a:moveTo>
                    <a:pt x="5381" y="3095"/>
                  </a:moveTo>
                  <a:cubicBezTo>
                    <a:pt x="6077" y="3234"/>
                    <a:pt x="6635" y="3875"/>
                    <a:pt x="6635" y="4600"/>
                  </a:cubicBezTo>
                  <a:lnTo>
                    <a:pt x="6635" y="6440"/>
                  </a:lnTo>
                  <a:cubicBezTo>
                    <a:pt x="6663" y="6635"/>
                    <a:pt x="6523" y="6719"/>
                    <a:pt x="6356" y="6719"/>
                  </a:cubicBezTo>
                  <a:cubicBezTo>
                    <a:pt x="6161" y="6719"/>
                    <a:pt x="6022" y="6858"/>
                    <a:pt x="6022" y="7053"/>
                  </a:cubicBezTo>
                  <a:lnTo>
                    <a:pt x="6022" y="9478"/>
                  </a:lnTo>
                  <a:cubicBezTo>
                    <a:pt x="6022" y="9645"/>
                    <a:pt x="5882" y="9785"/>
                    <a:pt x="5715" y="9785"/>
                  </a:cubicBezTo>
                  <a:lnTo>
                    <a:pt x="4461" y="9785"/>
                  </a:lnTo>
                  <a:cubicBezTo>
                    <a:pt x="4293" y="9785"/>
                    <a:pt x="4154" y="9645"/>
                    <a:pt x="4154" y="9478"/>
                  </a:cubicBezTo>
                  <a:lnTo>
                    <a:pt x="4154" y="7053"/>
                  </a:lnTo>
                  <a:cubicBezTo>
                    <a:pt x="4154" y="6858"/>
                    <a:pt x="4015" y="6719"/>
                    <a:pt x="3847" y="6719"/>
                  </a:cubicBezTo>
                  <a:cubicBezTo>
                    <a:pt x="3652" y="6719"/>
                    <a:pt x="3513" y="6579"/>
                    <a:pt x="3513" y="6412"/>
                  </a:cubicBezTo>
                  <a:lnTo>
                    <a:pt x="3513" y="4851"/>
                  </a:lnTo>
                  <a:lnTo>
                    <a:pt x="3513" y="4600"/>
                  </a:lnTo>
                  <a:cubicBezTo>
                    <a:pt x="3513" y="3875"/>
                    <a:pt x="4043" y="3234"/>
                    <a:pt x="4739" y="3095"/>
                  </a:cubicBezTo>
                  <a:lnTo>
                    <a:pt x="4739" y="5185"/>
                  </a:lnTo>
                  <a:cubicBezTo>
                    <a:pt x="4739" y="5381"/>
                    <a:pt x="4879" y="5520"/>
                    <a:pt x="5046" y="5520"/>
                  </a:cubicBezTo>
                  <a:cubicBezTo>
                    <a:pt x="5241" y="5520"/>
                    <a:pt x="5381" y="5381"/>
                    <a:pt x="5381" y="5185"/>
                  </a:cubicBezTo>
                  <a:lnTo>
                    <a:pt x="5381" y="3095"/>
                  </a:lnTo>
                  <a:close/>
                  <a:moveTo>
                    <a:pt x="5130" y="1"/>
                  </a:moveTo>
                  <a:cubicBezTo>
                    <a:pt x="4293" y="1"/>
                    <a:pt x="3624" y="670"/>
                    <a:pt x="3624" y="1506"/>
                  </a:cubicBezTo>
                  <a:cubicBezTo>
                    <a:pt x="3624" y="1952"/>
                    <a:pt x="3847" y="2370"/>
                    <a:pt x="4154" y="2649"/>
                  </a:cubicBezTo>
                  <a:cubicBezTo>
                    <a:pt x="3736" y="2872"/>
                    <a:pt x="3373" y="3234"/>
                    <a:pt x="3206" y="3652"/>
                  </a:cubicBezTo>
                  <a:cubicBezTo>
                    <a:pt x="3067" y="3485"/>
                    <a:pt x="2900" y="3346"/>
                    <a:pt x="2677" y="3234"/>
                  </a:cubicBezTo>
                  <a:cubicBezTo>
                    <a:pt x="2900" y="3039"/>
                    <a:pt x="3039" y="2732"/>
                    <a:pt x="3039" y="2398"/>
                  </a:cubicBezTo>
                  <a:cubicBezTo>
                    <a:pt x="3039" y="1757"/>
                    <a:pt x="2481" y="1199"/>
                    <a:pt x="1812" y="1199"/>
                  </a:cubicBezTo>
                  <a:cubicBezTo>
                    <a:pt x="1143" y="1199"/>
                    <a:pt x="586" y="1757"/>
                    <a:pt x="586" y="2398"/>
                  </a:cubicBezTo>
                  <a:cubicBezTo>
                    <a:pt x="586" y="2732"/>
                    <a:pt x="725" y="3039"/>
                    <a:pt x="948" y="3234"/>
                  </a:cubicBezTo>
                  <a:cubicBezTo>
                    <a:pt x="391" y="3569"/>
                    <a:pt x="1" y="4154"/>
                    <a:pt x="1" y="4851"/>
                  </a:cubicBezTo>
                  <a:lnTo>
                    <a:pt x="1" y="6412"/>
                  </a:lnTo>
                  <a:cubicBezTo>
                    <a:pt x="1" y="6802"/>
                    <a:pt x="251" y="7137"/>
                    <a:pt x="586" y="7276"/>
                  </a:cubicBezTo>
                  <a:lnTo>
                    <a:pt x="586" y="8865"/>
                  </a:lnTo>
                  <a:cubicBezTo>
                    <a:pt x="586" y="9339"/>
                    <a:pt x="1004" y="9757"/>
                    <a:pt x="1506" y="9757"/>
                  </a:cubicBezTo>
                  <a:lnTo>
                    <a:pt x="2091" y="9757"/>
                  </a:lnTo>
                  <a:cubicBezTo>
                    <a:pt x="2593" y="9757"/>
                    <a:pt x="3011" y="9339"/>
                    <a:pt x="3011" y="8865"/>
                  </a:cubicBezTo>
                  <a:lnTo>
                    <a:pt x="3011" y="7276"/>
                  </a:lnTo>
                  <a:cubicBezTo>
                    <a:pt x="3095" y="7248"/>
                    <a:pt x="3206" y="7192"/>
                    <a:pt x="3318" y="7109"/>
                  </a:cubicBezTo>
                  <a:cubicBezTo>
                    <a:pt x="3429" y="7192"/>
                    <a:pt x="3485" y="7248"/>
                    <a:pt x="3624" y="7276"/>
                  </a:cubicBezTo>
                  <a:lnTo>
                    <a:pt x="3624" y="9450"/>
                  </a:lnTo>
                  <a:cubicBezTo>
                    <a:pt x="3624" y="9924"/>
                    <a:pt x="4043" y="10342"/>
                    <a:pt x="4544" y="10342"/>
                  </a:cubicBezTo>
                  <a:lnTo>
                    <a:pt x="5799" y="10342"/>
                  </a:lnTo>
                  <a:cubicBezTo>
                    <a:pt x="6273" y="10342"/>
                    <a:pt x="6691" y="9924"/>
                    <a:pt x="6691" y="9450"/>
                  </a:cubicBezTo>
                  <a:lnTo>
                    <a:pt x="6691" y="7276"/>
                  </a:lnTo>
                  <a:cubicBezTo>
                    <a:pt x="6802" y="7248"/>
                    <a:pt x="6914" y="7192"/>
                    <a:pt x="6997" y="7109"/>
                  </a:cubicBezTo>
                  <a:cubicBezTo>
                    <a:pt x="7109" y="7192"/>
                    <a:pt x="7192" y="7248"/>
                    <a:pt x="7332" y="7276"/>
                  </a:cubicBezTo>
                  <a:lnTo>
                    <a:pt x="7332" y="8865"/>
                  </a:lnTo>
                  <a:cubicBezTo>
                    <a:pt x="7332" y="9339"/>
                    <a:pt x="7750" y="9757"/>
                    <a:pt x="8224" y="9757"/>
                  </a:cubicBezTo>
                  <a:lnTo>
                    <a:pt x="8809" y="9757"/>
                  </a:lnTo>
                  <a:cubicBezTo>
                    <a:pt x="9311" y="9757"/>
                    <a:pt x="9729" y="9339"/>
                    <a:pt x="9729" y="8865"/>
                  </a:cubicBezTo>
                  <a:lnTo>
                    <a:pt x="9729" y="7276"/>
                  </a:lnTo>
                  <a:cubicBezTo>
                    <a:pt x="10064" y="7137"/>
                    <a:pt x="10314" y="6830"/>
                    <a:pt x="10314" y="6412"/>
                  </a:cubicBezTo>
                  <a:lnTo>
                    <a:pt x="10314" y="4851"/>
                  </a:lnTo>
                  <a:cubicBezTo>
                    <a:pt x="10287" y="4210"/>
                    <a:pt x="9896" y="3596"/>
                    <a:pt x="9339" y="3318"/>
                  </a:cubicBezTo>
                  <a:cubicBezTo>
                    <a:pt x="9562" y="3095"/>
                    <a:pt x="9701" y="2788"/>
                    <a:pt x="9701" y="2481"/>
                  </a:cubicBezTo>
                  <a:cubicBezTo>
                    <a:pt x="9701" y="1812"/>
                    <a:pt x="9144" y="1255"/>
                    <a:pt x="8475" y="1255"/>
                  </a:cubicBezTo>
                  <a:cubicBezTo>
                    <a:pt x="7806" y="1255"/>
                    <a:pt x="7248" y="1812"/>
                    <a:pt x="7248" y="2481"/>
                  </a:cubicBezTo>
                  <a:cubicBezTo>
                    <a:pt x="7248" y="2788"/>
                    <a:pt x="7388" y="3095"/>
                    <a:pt x="7611" y="3318"/>
                  </a:cubicBezTo>
                  <a:cubicBezTo>
                    <a:pt x="7388" y="3429"/>
                    <a:pt x="7220" y="3569"/>
                    <a:pt x="7081" y="3736"/>
                  </a:cubicBezTo>
                  <a:cubicBezTo>
                    <a:pt x="6969" y="3485"/>
                    <a:pt x="6802" y="3290"/>
                    <a:pt x="6635" y="3067"/>
                  </a:cubicBezTo>
                  <a:cubicBezTo>
                    <a:pt x="6496" y="2927"/>
                    <a:pt x="6300" y="2788"/>
                    <a:pt x="6105" y="2677"/>
                  </a:cubicBezTo>
                  <a:cubicBezTo>
                    <a:pt x="6440" y="2370"/>
                    <a:pt x="6663" y="1952"/>
                    <a:pt x="6663" y="1534"/>
                  </a:cubicBezTo>
                  <a:cubicBezTo>
                    <a:pt x="6663" y="1116"/>
                    <a:pt x="6496" y="725"/>
                    <a:pt x="6217" y="447"/>
                  </a:cubicBezTo>
                  <a:cubicBezTo>
                    <a:pt x="5938" y="168"/>
                    <a:pt x="5520" y="1"/>
                    <a:pt x="5130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214;p93">
              <a:extLst>
                <a:ext uri="{FF2B5EF4-FFF2-40B4-BE49-F238E27FC236}">
                  <a16:creationId xmlns:a16="http://schemas.microsoft.com/office/drawing/2014/main" id="{E1210969-A7FB-4E6C-BE90-F0F0427EB6A4}"/>
                </a:ext>
              </a:extLst>
            </p:cNvPr>
            <p:cNvSpPr/>
            <p:nvPr/>
          </p:nvSpPr>
          <p:spPr>
            <a:xfrm flipH="1">
              <a:off x="6679827" y="2693701"/>
              <a:ext cx="257875" cy="258575"/>
            </a:xfrm>
            <a:custGeom>
              <a:avLst/>
              <a:gdLst/>
              <a:ahLst/>
              <a:cxnLst/>
              <a:rect l="l" t="t" r="r" b="b"/>
              <a:pathLst>
                <a:path w="10315" h="10343" extrusionOk="0">
                  <a:moveTo>
                    <a:pt x="5102" y="670"/>
                  </a:moveTo>
                  <a:cubicBezTo>
                    <a:pt x="5604" y="670"/>
                    <a:pt x="6022" y="1088"/>
                    <a:pt x="6022" y="1562"/>
                  </a:cubicBezTo>
                  <a:cubicBezTo>
                    <a:pt x="6022" y="2063"/>
                    <a:pt x="5604" y="2481"/>
                    <a:pt x="5102" y="2481"/>
                  </a:cubicBezTo>
                  <a:cubicBezTo>
                    <a:pt x="4600" y="2481"/>
                    <a:pt x="4182" y="2063"/>
                    <a:pt x="4182" y="1562"/>
                  </a:cubicBezTo>
                  <a:cubicBezTo>
                    <a:pt x="4182" y="1088"/>
                    <a:pt x="4600" y="670"/>
                    <a:pt x="5102" y="670"/>
                  </a:cubicBezTo>
                  <a:close/>
                  <a:moveTo>
                    <a:pt x="1757" y="1896"/>
                  </a:moveTo>
                  <a:cubicBezTo>
                    <a:pt x="2063" y="1896"/>
                    <a:pt x="2342" y="2175"/>
                    <a:pt x="2342" y="2481"/>
                  </a:cubicBezTo>
                  <a:cubicBezTo>
                    <a:pt x="2342" y="2788"/>
                    <a:pt x="2063" y="3067"/>
                    <a:pt x="1757" y="3067"/>
                  </a:cubicBezTo>
                  <a:cubicBezTo>
                    <a:pt x="1422" y="3067"/>
                    <a:pt x="1143" y="2788"/>
                    <a:pt x="1143" y="2481"/>
                  </a:cubicBezTo>
                  <a:cubicBezTo>
                    <a:pt x="1143" y="2119"/>
                    <a:pt x="1422" y="1896"/>
                    <a:pt x="1757" y="1896"/>
                  </a:cubicBezTo>
                  <a:close/>
                  <a:moveTo>
                    <a:pt x="8447" y="1896"/>
                  </a:moveTo>
                  <a:cubicBezTo>
                    <a:pt x="8781" y="1896"/>
                    <a:pt x="9032" y="2175"/>
                    <a:pt x="9032" y="2481"/>
                  </a:cubicBezTo>
                  <a:cubicBezTo>
                    <a:pt x="9032" y="2788"/>
                    <a:pt x="8753" y="3067"/>
                    <a:pt x="8447" y="3067"/>
                  </a:cubicBezTo>
                  <a:cubicBezTo>
                    <a:pt x="8112" y="3067"/>
                    <a:pt x="7834" y="2788"/>
                    <a:pt x="7834" y="2481"/>
                  </a:cubicBezTo>
                  <a:cubicBezTo>
                    <a:pt x="7834" y="2119"/>
                    <a:pt x="8112" y="1896"/>
                    <a:pt x="8447" y="1896"/>
                  </a:cubicBezTo>
                  <a:close/>
                  <a:moveTo>
                    <a:pt x="1701" y="3624"/>
                  </a:moveTo>
                  <a:cubicBezTo>
                    <a:pt x="2370" y="3624"/>
                    <a:pt x="2927" y="4182"/>
                    <a:pt x="2927" y="4851"/>
                  </a:cubicBezTo>
                  <a:lnTo>
                    <a:pt x="2927" y="6412"/>
                  </a:lnTo>
                  <a:cubicBezTo>
                    <a:pt x="2955" y="6635"/>
                    <a:pt x="2816" y="6719"/>
                    <a:pt x="2649" y="6719"/>
                  </a:cubicBezTo>
                  <a:cubicBezTo>
                    <a:pt x="2481" y="6719"/>
                    <a:pt x="2342" y="6858"/>
                    <a:pt x="2342" y="7053"/>
                  </a:cubicBezTo>
                  <a:lnTo>
                    <a:pt x="2342" y="8865"/>
                  </a:lnTo>
                  <a:cubicBezTo>
                    <a:pt x="2342" y="9032"/>
                    <a:pt x="2203" y="9172"/>
                    <a:pt x="2035" y="9172"/>
                  </a:cubicBezTo>
                  <a:lnTo>
                    <a:pt x="1422" y="9172"/>
                  </a:lnTo>
                  <a:cubicBezTo>
                    <a:pt x="1255" y="9172"/>
                    <a:pt x="1116" y="9032"/>
                    <a:pt x="1116" y="8865"/>
                  </a:cubicBezTo>
                  <a:lnTo>
                    <a:pt x="1116" y="7053"/>
                  </a:lnTo>
                  <a:cubicBezTo>
                    <a:pt x="1116" y="6858"/>
                    <a:pt x="976" y="6719"/>
                    <a:pt x="809" y="6719"/>
                  </a:cubicBezTo>
                  <a:cubicBezTo>
                    <a:pt x="642" y="6719"/>
                    <a:pt x="502" y="6579"/>
                    <a:pt x="502" y="6412"/>
                  </a:cubicBezTo>
                  <a:lnTo>
                    <a:pt x="502" y="4851"/>
                  </a:lnTo>
                  <a:cubicBezTo>
                    <a:pt x="502" y="4182"/>
                    <a:pt x="1060" y="3624"/>
                    <a:pt x="1701" y="3624"/>
                  </a:cubicBezTo>
                  <a:close/>
                  <a:moveTo>
                    <a:pt x="8391" y="3624"/>
                  </a:moveTo>
                  <a:cubicBezTo>
                    <a:pt x="9060" y="3624"/>
                    <a:pt x="9618" y="4182"/>
                    <a:pt x="9618" y="4851"/>
                  </a:cubicBezTo>
                  <a:lnTo>
                    <a:pt x="9618" y="6440"/>
                  </a:lnTo>
                  <a:lnTo>
                    <a:pt x="9645" y="6440"/>
                  </a:lnTo>
                  <a:cubicBezTo>
                    <a:pt x="9645" y="6635"/>
                    <a:pt x="9506" y="6774"/>
                    <a:pt x="9339" y="6774"/>
                  </a:cubicBezTo>
                  <a:cubicBezTo>
                    <a:pt x="9172" y="6774"/>
                    <a:pt x="9032" y="6914"/>
                    <a:pt x="9032" y="7081"/>
                  </a:cubicBezTo>
                  <a:lnTo>
                    <a:pt x="9032" y="8893"/>
                  </a:lnTo>
                  <a:cubicBezTo>
                    <a:pt x="9032" y="9060"/>
                    <a:pt x="8893" y="9199"/>
                    <a:pt x="8726" y="9199"/>
                  </a:cubicBezTo>
                  <a:lnTo>
                    <a:pt x="8112" y="9199"/>
                  </a:lnTo>
                  <a:cubicBezTo>
                    <a:pt x="7945" y="9199"/>
                    <a:pt x="7806" y="9060"/>
                    <a:pt x="7806" y="8893"/>
                  </a:cubicBezTo>
                  <a:lnTo>
                    <a:pt x="7806" y="7053"/>
                  </a:lnTo>
                  <a:cubicBezTo>
                    <a:pt x="7806" y="6858"/>
                    <a:pt x="7666" y="6719"/>
                    <a:pt x="7499" y="6719"/>
                  </a:cubicBezTo>
                  <a:cubicBezTo>
                    <a:pt x="7332" y="6719"/>
                    <a:pt x="7192" y="6579"/>
                    <a:pt x="7192" y="6412"/>
                  </a:cubicBezTo>
                  <a:lnTo>
                    <a:pt x="7192" y="4851"/>
                  </a:lnTo>
                  <a:cubicBezTo>
                    <a:pt x="7192" y="4182"/>
                    <a:pt x="7750" y="3624"/>
                    <a:pt x="8391" y="3624"/>
                  </a:cubicBezTo>
                  <a:close/>
                  <a:moveTo>
                    <a:pt x="5381" y="3095"/>
                  </a:moveTo>
                  <a:cubicBezTo>
                    <a:pt x="6077" y="3234"/>
                    <a:pt x="6635" y="3875"/>
                    <a:pt x="6635" y="4600"/>
                  </a:cubicBezTo>
                  <a:lnTo>
                    <a:pt x="6635" y="6440"/>
                  </a:lnTo>
                  <a:cubicBezTo>
                    <a:pt x="6663" y="6635"/>
                    <a:pt x="6523" y="6719"/>
                    <a:pt x="6356" y="6719"/>
                  </a:cubicBezTo>
                  <a:cubicBezTo>
                    <a:pt x="6161" y="6719"/>
                    <a:pt x="6022" y="6858"/>
                    <a:pt x="6022" y="7053"/>
                  </a:cubicBezTo>
                  <a:lnTo>
                    <a:pt x="6022" y="9478"/>
                  </a:lnTo>
                  <a:cubicBezTo>
                    <a:pt x="6022" y="9645"/>
                    <a:pt x="5882" y="9785"/>
                    <a:pt x="5715" y="9785"/>
                  </a:cubicBezTo>
                  <a:lnTo>
                    <a:pt x="4461" y="9785"/>
                  </a:lnTo>
                  <a:cubicBezTo>
                    <a:pt x="4293" y="9785"/>
                    <a:pt x="4154" y="9645"/>
                    <a:pt x="4154" y="9478"/>
                  </a:cubicBezTo>
                  <a:lnTo>
                    <a:pt x="4154" y="7053"/>
                  </a:lnTo>
                  <a:cubicBezTo>
                    <a:pt x="4154" y="6858"/>
                    <a:pt x="4015" y="6719"/>
                    <a:pt x="3847" y="6719"/>
                  </a:cubicBezTo>
                  <a:cubicBezTo>
                    <a:pt x="3652" y="6719"/>
                    <a:pt x="3513" y="6579"/>
                    <a:pt x="3513" y="6412"/>
                  </a:cubicBezTo>
                  <a:lnTo>
                    <a:pt x="3513" y="4851"/>
                  </a:lnTo>
                  <a:lnTo>
                    <a:pt x="3513" y="4600"/>
                  </a:lnTo>
                  <a:cubicBezTo>
                    <a:pt x="3513" y="3875"/>
                    <a:pt x="4043" y="3234"/>
                    <a:pt x="4739" y="3095"/>
                  </a:cubicBezTo>
                  <a:lnTo>
                    <a:pt x="4739" y="5185"/>
                  </a:lnTo>
                  <a:cubicBezTo>
                    <a:pt x="4739" y="5381"/>
                    <a:pt x="4879" y="5520"/>
                    <a:pt x="5046" y="5520"/>
                  </a:cubicBezTo>
                  <a:cubicBezTo>
                    <a:pt x="5241" y="5520"/>
                    <a:pt x="5381" y="5381"/>
                    <a:pt x="5381" y="5185"/>
                  </a:cubicBezTo>
                  <a:lnTo>
                    <a:pt x="5381" y="3095"/>
                  </a:lnTo>
                  <a:close/>
                  <a:moveTo>
                    <a:pt x="5130" y="1"/>
                  </a:moveTo>
                  <a:cubicBezTo>
                    <a:pt x="4293" y="1"/>
                    <a:pt x="3624" y="670"/>
                    <a:pt x="3624" y="1506"/>
                  </a:cubicBezTo>
                  <a:cubicBezTo>
                    <a:pt x="3624" y="1952"/>
                    <a:pt x="3847" y="2370"/>
                    <a:pt x="4154" y="2649"/>
                  </a:cubicBezTo>
                  <a:cubicBezTo>
                    <a:pt x="3736" y="2872"/>
                    <a:pt x="3373" y="3234"/>
                    <a:pt x="3206" y="3652"/>
                  </a:cubicBezTo>
                  <a:cubicBezTo>
                    <a:pt x="3067" y="3485"/>
                    <a:pt x="2900" y="3346"/>
                    <a:pt x="2677" y="3234"/>
                  </a:cubicBezTo>
                  <a:cubicBezTo>
                    <a:pt x="2900" y="3039"/>
                    <a:pt x="3039" y="2732"/>
                    <a:pt x="3039" y="2398"/>
                  </a:cubicBezTo>
                  <a:cubicBezTo>
                    <a:pt x="3039" y="1757"/>
                    <a:pt x="2481" y="1199"/>
                    <a:pt x="1812" y="1199"/>
                  </a:cubicBezTo>
                  <a:cubicBezTo>
                    <a:pt x="1143" y="1199"/>
                    <a:pt x="586" y="1757"/>
                    <a:pt x="586" y="2398"/>
                  </a:cubicBezTo>
                  <a:cubicBezTo>
                    <a:pt x="586" y="2732"/>
                    <a:pt x="725" y="3039"/>
                    <a:pt x="948" y="3234"/>
                  </a:cubicBezTo>
                  <a:cubicBezTo>
                    <a:pt x="391" y="3569"/>
                    <a:pt x="1" y="4154"/>
                    <a:pt x="1" y="4851"/>
                  </a:cubicBezTo>
                  <a:lnTo>
                    <a:pt x="1" y="6412"/>
                  </a:lnTo>
                  <a:cubicBezTo>
                    <a:pt x="1" y="6802"/>
                    <a:pt x="251" y="7137"/>
                    <a:pt x="586" y="7276"/>
                  </a:cubicBezTo>
                  <a:lnTo>
                    <a:pt x="586" y="8865"/>
                  </a:lnTo>
                  <a:cubicBezTo>
                    <a:pt x="586" y="9339"/>
                    <a:pt x="1004" y="9757"/>
                    <a:pt x="1506" y="9757"/>
                  </a:cubicBezTo>
                  <a:lnTo>
                    <a:pt x="2091" y="9757"/>
                  </a:lnTo>
                  <a:cubicBezTo>
                    <a:pt x="2593" y="9757"/>
                    <a:pt x="3011" y="9339"/>
                    <a:pt x="3011" y="8865"/>
                  </a:cubicBezTo>
                  <a:lnTo>
                    <a:pt x="3011" y="7276"/>
                  </a:lnTo>
                  <a:cubicBezTo>
                    <a:pt x="3095" y="7248"/>
                    <a:pt x="3206" y="7192"/>
                    <a:pt x="3318" y="7109"/>
                  </a:cubicBezTo>
                  <a:cubicBezTo>
                    <a:pt x="3429" y="7192"/>
                    <a:pt x="3485" y="7248"/>
                    <a:pt x="3624" y="7276"/>
                  </a:cubicBezTo>
                  <a:lnTo>
                    <a:pt x="3624" y="9450"/>
                  </a:lnTo>
                  <a:cubicBezTo>
                    <a:pt x="3624" y="9924"/>
                    <a:pt x="4043" y="10342"/>
                    <a:pt x="4544" y="10342"/>
                  </a:cubicBezTo>
                  <a:lnTo>
                    <a:pt x="5799" y="10342"/>
                  </a:lnTo>
                  <a:cubicBezTo>
                    <a:pt x="6273" y="10342"/>
                    <a:pt x="6691" y="9924"/>
                    <a:pt x="6691" y="9450"/>
                  </a:cubicBezTo>
                  <a:lnTo>
                    <a:pt x="6691" y="7276"/>
                  </a:lnTo>
                  <a:cubicBezTo>
                    <a:pt x="6802" y="7248"/>
                    <a:pt x="6914" y="7192"/>
                    <a:pt x="6997" y="7109"/>
                  </a:cubicBezTo>
                  <a:cubicBezTo>
                    <a:pt x="7109" y="7192"/>
                    <a:pt x="7192" y="7248"/>
                    <a:pt x="7332" y="7276"/>
                  </a:cubicBezTo>
                  <a:lnTo>
                    <a:pt x="7332" y="8865"/>
                  </a:lnTo>
                  <a:cubicBezTo>
                    <a:pt x="7332" y="9339"/>
                    <a:pt x="7750" y="9757"/>
                    <a:pt x="8224" y="9757"/>
                  </a:cubicBezTo>
                  <a:lnTo>
                    <a:pt x="8809" y="9757"/>
                  </a:lnTo>
                  <a:cubicBezTo>
                    <a:pt x="9311" y="9757"/>
                    <a:pt x="9729" y="9339"/>
                    <a:pt x="9729" y="8865"/>
                  </a:cubicBezTo>
                  <a:lnTo>
                    <a:pt x="9729" y="7276"/>
                  </a:lnTo>
                  <a:cubicBezTo>
                    <a:pt x="10064" y="7137"/>
                    <a:pt x="10314" y="6830"/>
                    <a:pt x="10314" y="6412"/>
                  </a:cubicBezTo>
                  <a:lnTo>
                    <a:pt x="10314" y="4851"/>
                  </a:lnTo>
                  <a:cubicBezTo>
                    <a:pt x="10287" y="4210"/>
                    <a:pt x="9896" y="3596"/>
                    <a:pt x="9339" y="3318"/>
                  </a:cubicBezTo>
                  <a:cubicBezTo>
                    <a:pt x="9562" y="3095"/>
                    <a:pt x="9701" y="2788"/>
                    <a:pt x="9701" y="2481"/>
                  </a:cubicBezTo>
                  <a:cubicBezTo>
                    <a:pt x="9701" y="1812"/>
                    <a:pt x="9144" y="1255"/>
                    <a:pt x="8475" y="1255"/>
                  </a:cubicBezTo>
                  <a:cubicBezTo>
                    <a:pt x="7806" y="1255"/>
                    <a:pt x="7248" y="1812"/>
                    <a:pt x="7248" y="2481"/>
                  </a:cubicBezTo>
                  <a:cubicBezTo>
                    <a:pt x="7248" y="2788"/>
                    <a:pt x="7388" y="3095"/>
                    <a:pt x="7611" y="3318"/>
                  </a:cubicBezTo>
                  <a:cubicBezTo>
                    <a:pt x="7388" y="3429"/>
                    <a:pt x="7220" y="3569"/>
                    <a:pt x="7081" y="3736"/>
                  </a:cubicBezTo>
                  <a:cubicBezTo>
                    <a:pt x="6969" y="3485"/>
                    <a:pt x="6802" y="3290"/>
                    <a:pt x="6635" y="3067"/>
                  </a:cubicBezTo>
                  <a:cubicBezTo>
                    <a:pt x="6496" y="2927"/>
                    <a:pt x="6300" y="2788"/>
                    <a:pt x="6105" y="2677"/>
                  </a:cubicBezTo>
                  <a:cubicBezTo>
                    <a:pt x="6440" y="2370"/>
                    <a:pt x="6663" y="1952"/>
                    <a:pt x="6663" y="1534"/>
                  </a:cubicBezTo>
                  <a:cubicBezTo>
                    <a:pt x="6663" y="1116"/>
                    <a:pt x="6496" y="725"/>
                    <a:pt x="6217" y="447"/>
                  </a:cubicBezTo>
                  <a:cubicBezTo>
                    <a:pt x="5938" y="168"/>
                    <a:pt x="5520" y="1"/>
                    <a:pt x="5130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65;p51">
            <a:extLst>
              <a:ext uri="{FF2B5EF4-FFF2-40B4-BE49-F238E27FC236}">
                <a16:creationId xmlns:a16="http://schemas.microsoft.com/office/drawing/2014/main" id="{50AFB479-2EF7-4B97-A924-66C8313AB332}"/>
              </a:ext>
            </a:extLst>
          </p:cNvPr>
          <p:cNvGrpSpPr/>
          <p:nvPr/>
        </p:nvGrpSpPr>
        <p:grpSpPr>
          <a:xfrm>
            <a:off x="2543385" y="1550483"/>
            <a:ext cx="1691950" cy="1765712"/>
            <a:chOff x="929100" y="1155300"/>
            <a:chExt cx="1517100" cy="1517100"/>
          </a:xfrm>
        </p:grpSpPr>
        <p:sp>
          <p:nvSpPr>
            <p:cNvPr id="31" name="Google Shape;366;p51">
              <a:extLst>
                <a:ext uri="{FF2B5EF4-FFF2-40B4-BE49-F238E27FC236}">
                  <a16:creationId xmlns:a16="http://schemas.microsoft.com/office/drawing/2014/main" id="{9C770550-8A77-4E1D-BE8B-270DAAEDB7CC}"/>
                </a:ext>
              </a:extLst>
            </p:cNvPr>
            <p:cNvSpPr/>
            <p:nvPr/>
          </p:nvSpPr>
          <p:spPr>
            <a:xfrm>
              <a:off x="929100" y="1155300"/>
              <a:ext cx="1517100" cy="1517100"/>
            </a:xfrm>
            <a:prstGeom prst="donut">
              <a:avLst>
                <a:gd name="adj" fmla="val 12713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67;p51">
              <a:extLst>
                <a:ext uri="{FF2B5EF4-FFF2-40B4-BE49-F238E27FC236}">
                  <a16:creationId xmlns:a16="http://schemas.microsoft.com/office/drawing/2014/main" id="{DD875F7F-6225-47CD-B4A2-C1D0804B7F08}"/>
                </a:ext>
              </a:extLst>
            </p:cNvPr>
            <p:cNvSpPr/>
            <p:nvPr/>
          </p:nvSpPr>
          <p:spPr>
            <a:xfrm>
              <a:off x="929100" y="1155300"/>
              <a:ext cx="1517100" cy="1517100"/>
            </a:xfrm>
            <a:prstGeom prst="blockArc">
              <a:avLst>
                <a:gd name="adj1" fmla="val 15155146"/>
                <a:gd name="adj2" fmla="val 10790975"/>
                <a:gd name="adj3" fmla="val 1257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68;p51">
            <a:extLst>
              <a:ext uri="{FF2B5EF4-FFF2-40B4-BE49-F238E27FC236}">
                <a16:creationId xmlns:a16="http://schemas.microsoft.com/office/drawing/2014/main" id="{20B6F723-3F2C-4E8F-887C-E981D5B88BDA}"/>
              </a:ext>
            </a:extLst>
          </p:cNvPr>
          <p:cNvSpPr txBox="1"/>
          <p:nvPr/>
        </p:nvSpPr>
        <p:spPr>
          <a:xfrm>
            <a:off x="2785280" y="1879713"/>
            <a:ext cx="1208160" cy="51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92%</a:t>
            </a:r>
            <a:endParaRPr sz="28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E786DA-B90A-40E8-437F-4B705D29242E}"/>
              </a:ext>
            </a:extLst>
          </p:cNvPr>
          <p:cNvSpPr txBox="1"/>
          <p:nvPr/>
        </p:nvSpPr>
        <p:spPr>
          <a:xfrm>
            <a:off x="7566394" y="4702249"/>
            <a:ext cx="2743199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i="1" dirty="0">
                <a:solidFill>
                  <a:srgbClr val="FFFFFF"/>
                </a:solidFill>
                <a:latin typeface="Work Sans"/>
              </a:rPr>
              <a:t>Fonte: IBGE 2020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3"/>
          <p:cNvSpPr txBox="1">
            <a:spLocks noGrp="1"/>
          </p:cNvSpPr>
          <p:nvPr>
            <p:ph type="title"/>
          </p:nvPr>
        </p:nvSpPr>
        <p:spPr>
          <a:xfrm>
            <a:off x="460276" y="382744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600"/>
              <a:t>Outros números</a:t>
            </a:r>
            <a:endParaRPr lang="en" sz="3600">
              <a:solidFill>
                <a:srgbClr val="FFFFFF"/>
              </a:solidFill>
            </a:endParaRPr>
          </a:p>
        </p:txBody>
      </p:sp>
      <p:sp>
        <p:nvSpPr>
          <p:cNvPr id="428" name="Google Shape;428;p53"/>
          <p:cNvSpPr txBox="1"/>
          <p:nvPr/>
        </p:nvSpPr>
        <p:spPr>
          <a:xfrm>
            <a:off x="1440880" y="2843887"/>
            <a:ext cx="2529115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2000" b="1" dirty="0">
                <a:solidFill>
                  <a:srgbClr val="BDFFF8"/>
                </a:solidFill>
                <a:latin typeface="Cabin"/>
                <a:ea typeface="Cabin"/>
                <a:cs typeface="Cabin"/>
                <a:sym typeface="Cabin"/>
              </a:rPr>
              <a:t>13,26% </a:t>
            </a:r>
            <a:endParaRPr sz="2000" b="1" dirty="0">
              <a:solidFill>
                <a:srgbClr val="BDFFF8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29" name="Google Shape;429;p53"/>
          <p:cNvSpPr txBox="1"/>
          <p:nvPr/>
        </p:nvSpPr>
        <p:spPr>
          <a:xfrm>
            <a:off x="1394363" y="3279724"/>
            <a:ext cx="2610113" cy="1084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1600"/>
              </a:spcAft>
            </a:pPr>
            <a:r>
              <a:rPr lang="pt-BR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Informalidade entre empregadas domésticas aumentou 13,26% entre 2019 e 2021</a:t>
            </a:r>
          </a:p>
          <a:p>
            <a:pPr>
              <a:spcAft>
                <a:spcPts val="1600"/>
              </a:spcAft>
            </a:pPr>
            <a:b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</a:br>
            <a:endParaRPr lang="pt-BR" sz="1050" i="1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432" name="Google Shape;432;p53"/>
          <p:cNvSpPr txBox="1"/>
          <p:nvPr/>
        </p:nvSpPr>
        <p:spPr>
          <a:xfrm>
            <a:off x="1427590" y="105211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6,8%</a:t>
            </a:r>
            <a:endParaRPr sz="2000" b="1" dirty="0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33" name="Google Shape;433;p53"/>
          <p:cNvSpPr txBox="1"/>
          <p:nvPr/>
        </p:nvSpPr>
        <p:spPr>
          <a:xfrm>
            <a:off x="1381073" y="1503116"/>
            <a:ext cx="2927709" cy="1277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1600"/>
              </a:spcAft>
            </a:pPr>
            <a:r>
              <a:rPr lang="pt-BR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Em 2017, o trabalho doméstico respondeu por 6,8% dos empregos no país e por 14,6% dos empregos formais das mulheres.</a:t>
            </a:r>
          </a:p>
        </p:txBody>
      </p:sp>
      <p:pic>
        <p:nvPicPr>
          <p:cNvPr id="434" name="Google Shape;434;p53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8373" y="991827"/>
            <a:ext cx="2471579" cy="143184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091D09-6E43-B7E6-A380-EA6189BD6920}"/>
              </a:ext>
            </a:extLst>
          </p:cNvPr>
          <p:cNvSpPr txBox="1"/>
          <p:nvPr/>
        </p:nvSpPr>
        <p:spPr>
          <a:xfrm>
            <a:off x="2947876" y="4363336"/>
            <a:ext cx="1128380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" i="1" dirty="0">
                <a:solidFill>
                  <a:srgbClr val="FFFFFF"/>
                </a:solidFill>
              </a:rPr>
              <a:t>Fonte:</a:t>
            </a:r>
            <a:r>
              <a:rPr lang="en-US" sz="800" i="1" noProof="1">
                <a:solidFill>
                  <a:srgbClr val="FFFFFF"/>
                </a:solidFill>
              </a:rPr>
              <a:t>IstoÉ</a:t>
            </a:r>
            <a:endParaRPr lang="en-US" sz="800" noProof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132715-74DF-3971-0928-6E55D9FC6500}"/>
              </a:ext>
            </a:extLst>
          </p:cNvPr>
          <p:cNvSpPr txBox="1"/>
          <p:nvPr/>
        </p:nvSpPr>
        <p:spPr>
          <a:xfrm>
            <a:off x="3180463" y="2874777"/>
            <a:ext cx="1128380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" i="1" dirty="0">
                <a:solidFill>
                  <a:srgbClr val="FFFFFF"/>
                </a:solidFill>
              </a:rPr>
              <a:t>Fonte:</a:t>
            </a:r>
            <a:r>
              <a:rPr lang="en-US" sz="800" i="1" noProof="1">
                <a:solidFill>
                  <a:srgbClr val="FFFFFF"/>
                </a:solidFill>
              </a:rPr>
              <a:t>BBCNEWS</a:t>
            </a:r>
            <a:endParaRPr lang="en-US" sz="800" noProof="1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731E28A-2B3D-10DE-8F83-9DD2D43EE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793912"/>
              </p:ext>
            </p:extLst>
          </p:nvPr>
        </p:nvGraphicFramePr>
        <p:xfrm>
          <a:off x="5050465" y="3382482"/>
          <a:ext cx="3546359" cy="1524000"/>
        </p:xfrm>
        <a:graphic>
          <a:graphicData uri="http://schemas.openxmlformats.org/drawingml/2006/table">
            <a:tbl>
              <a:tblPr firstRow="1" bandRow="1">
                <a:tableStyleId>{F803A380-0605-4BBF-863F-BD299E2BAFFB}</a:tableStyleId>
              </a:tblPr>
              <a:tblGrid>
                <a:gridCol w="3546359">
                  <a:extLst>
                    <a:ext uri="{9D8B030D-6E8A-4147-A177-3AD203B41FA5}">
                      <a16:colId xmlns:a16="http://schemas.microsoft.com/office/drawing/2014/main" val="2016754610"/>
                    </a:ext>
                  </a:extLst>
                </a:gridCol>
              </a:tblGrid>
              <a:tr h="1155393">
                <a:tc>
                  <a:txBody>
                    <a:bodyPr/>
                    <a:lstStyle/>
                    <a:p>
                      <a:r>
                        <a:rPr lang="pt-BR" sz="1600" b="0" i="0" u="none" strike="noStrike" cap="none" noProof="0" dirty="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Arial"/>
                        </a:rPr>
                        <a:t>São 6,7 milhões de empregadas domésticas e 504 mil homens na função. Segundo relatório, 17% das trabalhadoras brasileiras são domésticas.</a:t>
                      </a:r>
                      <a:br>
                        <a:rPr lang="pt-BR" noProof="0" dirty="0">
                          <a:effectLst/>
                        </a:rPr>
                      </a:br>
                      <a:endParaRPr lang="pt-BR" noProof="0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100058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D1F5B63-8A38-03AE-D401-554AF6FD1A16}"/>
              </a:ext>
            </a:extLst>
          </p:cNvPr>
          <p:cNvSpPr txBox="1"/>
          <p:nvPr/>
        </p:nvSpPr>
        <p:spPr>
          <a:xfrm>
            <a:off x="5067744" y="2615610"/>
            <a:ext cx="3288118" cy="796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000" b="1">
                <a:solidFill>
                  <a:srgbClr val="BDFFF8"/>
                </a:solidFill>
                <a:latin typeface="Cabin"/>
              </a:rPr>
              <a:t>Brasil tem o maior número de domésticas do mundo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DDE3B0-555E-0AEA-4A16-148C5861C464}"/>
              </a:ext>
            </a:extLst>
          </p:cNvPr>
          <p:cNvSpPr txBox="1"/>
          <p:nvPr/>
        </p:nvSpPr>
        <p:spPr>
          <a:xfrm>
            <a:off x="7672719" y="4575987"/>
            <a:ext cx="1128380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" i="1" dirty="0">
                <a:solidFill>
                  <a:srgbClr val="FFFFFF"/>
                </a:solidFill>
              </a:rPr>
              <a:t>Fonte:G1</a:t>
            </a:r>
            <a:endParaRPr lang="en-US" sz="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3"/>
          <p:cNvSpPr txBox="1">
            <a:spLocks noGrp="1"/>
          </p:cNvSpPr>
          <p:nvPr>
            <p:ph type="title"/>
          </p:nvPr>
        </p:nvSpPr>
        <p:spPr>
          <a:xfrm>
            <a:off x="2412002" y="609188"/>
            <a:ext cx="4321152" cy="11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pt-BR" sz="7500" dirty="0"/>
              <a:t>Problema</a:t>
            </a:r>
            <a:br>
              <a:rPr lang="en" sz="7500" dirty="0"/>
            </a:br>
            <a:r>
              <a:rPr lang="en" sz="7500" dirty="0"/>
              <a:t>x</a:t>
            </a:r>
            <a:br>
              <a:rPr lang="en" sz="7500" dirty="0"/>
            </a:br>
            <a:r>
              <a:rPr lang="pt-BR" sz="7500" dirty="0"/>
              <a:t>Solução</a:t>
            </a:r>
          </a:p>
        </p:txBody>
      </p:sp>
    </p:spTree>
    <p:extLst>
      <p:ext uri="{BB962C8B-B14F-4D97-AF65-F5344CB8AC3E}">
        <p14:creationId xmlns:p14="http://schemas.microsoft.com/office/powerpoint/2010/main" val="1547082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5"/>
          <p:cNvSpPr txBox="1">
            <a:spLocks noGrp="1"/>
          </p:cNvSpPr>
          <p:nvPr>
            <p:ph type="title"/>
          </p:nvPr>
        </p:nvSpPr>
        <p:spPr>
          <a:xfrm>
            <a:off x="500449" y="30171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/>
              <a:t>Concorrência</a:t>
            </a:r>
            <a:endParaRPr lang="pt-BR" sz="4000" dirty="0">
              <a:solidFill>
                <a:schemeClr val="dk2"/>
              </a:solidFill>
            </a:endParaRPr>
          </a:p>
        </p:txBody>
      </p:sp>
      <p:graphicFrame>
        <p:nvGraphicFramePr>
          <p:cNvPr id="449" name="Google Shape;449;p55"/>
          <p:cNvGraphicFramePr/>
          <p:nvPr>
            <p:extLst>
              <p:ext uri="{D42A27DB-BD31-4B8C-83A1-F6EECF244321}">
                <p14:modId xmlns:p14="http://schemas.microsoft.com/office/powerpoint/2010/main" val="3251721016"/>
              </p:ext>
            </p:extLst>
          </p:nvPr>
        </p:nvGraphicFramePr>
        <p:xfrm>
          <a:off x="977682" y="1067647"/>
          <a:ext cx="7588981" cy="3210196"/>
        </p:xfrm>
        <a:graphic>
          <a:graphicData uri="http://schemas.openxmlformats.org/drawingml/2006/table">
            <a:tbl>
              <a:tblPr>
                <a:noFill/>
                <a:tableStyleId>{F803A380-0605-4BBF-863F-BD299E2BAFFB}</a:tableStyleId>
              </a:tblPr>
              <a:tblGrid>
                <a:gridCol w="1707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1591">
                  <a:extLst>
                    <a:ext uri="{9D8B030D-6E8A-4147-A177-3AD203B41FA5}">
                      <a16:colId xmlns:a16="http://schemas.microsoft.com/office/drawing/2014/main" val="2129612906"/>
                    </a:ext>
                  </a:extLst>
                </a:gridCol>
                <a:gridCol w="15749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2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74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t-BR" noProof="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1" noProof="0" dirty="0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</a:rPr>
                        <a:t>Marketplace de funcionários</a:t>
                      </a:r>
                      <a:endParaRPr lang="pt-BR" sz="1600" b="1" noProof="0" dirty="0">
                        <a:solidFill>
                          <a:schemeClr val="bg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1" noProof="0" dirty="0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</a:rPr>
                        <a:t>Contratação de domésticas por mapa</a:t>
                      </a:r>
                      <a:endParaRPr lang="pt-BR" sz="1600" b="1" noProof="0" dirty="0">
                        <a:solidFill>
                          <a:schemeClr val="bg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>
                      <a:solidFill>
                        <a:schemeClr val="accent1">
                          <a:alpha val="0"/>
                        </a:schemeClr>
                      </a:solidFill>
                    </a:lnR>
                    <a:lnT w="9524">
                      <a:solidFill>
                        <a:srgbClr val="9E9E9E">
                          <a:alpha val="0"/>
                        </a:srgbClr>
                      </a:solidFill>
                    </a:lnT>
                    <a:lnB w="9524">
                      <a:solidFill>
                        <a:srgbClr val="9E9E9E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1" noProof="0" dirty="0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</a:rPr>
                        <a:t>Chat de interação entre usuários</a:t>
                      </a:r>
                      <a:endParaRPr lang="pt-BR" sz="1600" b="1" noProof="0" dirty="0">
                        <a:solidFill>
                          <a:schemeClr val="bg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1" noProof="0" dirty="0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Pagamento via app</a:t>
                      </a: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38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b="1" noProof="1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iClean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t-BR" noProof="0" dirty="0"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t-BR" noProof="0"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>
                      <a:solidFill>
                        <a:schemeClr val="accent1"/>
                      </a:solidFill>
                    </a:lnR>
                    <a:lnT w="9524">
                      <a:solidFill>
                        <a:srgbClr val="9E9E9E">
                          <a:alpha val="0"/>
                        </a:srgbClr>
                      </a:solidFill>
                    </a:lnT>
                    <a:lnB w="9524">
                      <a:solidFill>
                        <a:srgbClr val="9E9E9E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t-BR" noProof="0"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t-BR" noProof="0"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38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b="1" noProof="1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GetNinjas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t-BR" noProof="0" dirty="0"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t-BR" noProof="0"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>
                      <a:solidFill>
                        <a:schemeClr val="accent1"/>
                      </a:solidFill>
                    </a:lnR>
                    <a:lnT w="9524">
                      <a:solidFill>
                        <a:srgbClr val="9E9E9E">
                          <a:alpha val="0"/>
                        </a:srgbClr>
                      </a:solidFill>
                    </a:lnT>
                    <a:lnB w="9524">
                      <a:solidFill>
                        <a:srgbClr val="9E9E9E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t-BR" noProof="0"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t-BR" noProof="0"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10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b="1" noProof="1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</a:rPr>
                        <a:t>Mary Help</a:t>
                      </a:r>
                      <a:endParaRPr lang="pt-BR" noProof="1">
                        <a:solidFill>
                          <a:schemeClr val="bg1"/>
                        </a:solidFill>
                      </a:endParaRPr>
                    </a:p>
                    <a:p>
                      <a:pPr marL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b="1" noProof="1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</a:rPr>
                        <a:t>Parafuzo</a:t>
                      </a:r>
                      <a:endParaRPr lang="pt-BR" noProof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t-BR" noProof="0" dirty="0"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t-BR" noProof="0"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>
                      <a:solidFill>
                        <a:schemeClr val="accent1"/>
                      </a:solidFill>
                    </a:lnR>
                    <a:lnT w="9524">
                      <a:solidFill>
                        <a:srgbClr val="9E9E9E">
                          <a:alpha val="0"/>
                        </a:srgbClr>
                      </a:solidFill>
                    </a:lnT>
                    <a:lnB w="9524">
                      <a:solidFill>
                        <a:srgbClr val="9E9E9E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t-BR" noProof="0"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t-BR" noProof="0"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50" name="Google Shape;450;p55"/>
          <p:cNvGrpSpPr/>
          <p:nvPr/>
        </p:nvGrpSpPr>
        <p:grpSpPr>
          <a:xfrm>
            <a:off x="3166694" y="2092853"/>
            <a:ext cx="413026" cy="438000"/>
            <a:chOff x="1487200" y="4993770"/>
            <a:chExt cx="483125" cy="483125"/>
          </a:xfrm>
        </p:grpSpPr>
        <p:sp>
          <p:nvSpPr>
            <p:cNvPr id="451" name="Google Shape;451;p55"/>
            <p:cNvSpPr/>
            <p:nvPr/>
          </p:nvSpPr>
          <p:spPr>
            <a:xfrm>
              <a:off x="1487200" y="499377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2" name="Google Shape;452;p55"/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53" name="Google Shape;453;p55"/>
          <p:cNvGrpSpPr/>
          <p:nvPr/>
        </p:nvGrpSpPr>
        <p:grpSpPr>
          <a:xfrm>
            <a:off x="3166694" y="2609503"/>
            <a:ext cx="413026" cy="437999"/>
            <a:chOff x="2081650" y="4993750"/>
            <a:chExt cx="483125" cy="483125"/>
          </a:xfrm>
        </p:grpSpPr>
        <p:sp>
          <p:nvSpPr>
            <p:cNvPr id="454" name="Google Shape;454;p55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5" name="Google Shape;455;p55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" name="Google Shape;453;p55">
            <a:extLst>
              <a:ext uri="{FF2B5EF4-FFF2-40B4-BE49-F238E27FC236}">
                <a16:creationId xmlns:a16="http://schemas.microsoft.com/office/drawing/2014/main" id="{E192B64B-385F-4A14-8041-EBF097ACF841}"/>
              </a:ext>
            </a:extLst>
          </p:cNvPr>
          <p:cNvGrpSpPr/>
          <p:nvPr/>
        </p:nvGrpSpPr>
        <p:grpSpPr>
          <a:xfrm>
            <a:off x="3159205" y="3125276"/>
            <a:ext cx="413026" cy="437999"/>
            <a:chOff x="2081650" y="4993750"/>
            <a:chExt cx="483125" cy="483125"/>
          </a:xfrm>
        </p:grpSpPr>
        <p:sp>
          <p:nvSpPr>
            <p:cNvPr id="23" name="Google Shape;454;p55">
              <a:extLst>
                <a:ext uri="{FF2B5EF4-FFF2-40B4-BE49-F238E27FC236}">
                  <a16:creationId xmlns:a16="http://schemas.microsoft.com/office/drawing/2014/main" id="{4A2C7FFB-36E8-4E04-8989-958079142C97}"/>
                </a:ext>
              </a:extLst>
            </p:cNvPr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" name="Google Shape;455;p55">
              <a:extLst>
                <a:ext uri="{FF2B5EF4-FFF2-40B4-BE49-F238E27FC236}">
                  <a16:creationId xmlns:a16="http://schemas.microsoft.com/office/drawing/2014/main" id="{16016C67-2BF7-4360-8F47-98A2E7EA6B32}"/>
                </a:ext>
              </a:extLst>
            </p:cNvPr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5" name="Google Shape;450;p55">
            <a:extLst>
              <a:ext uri="{FF2B5EF4-FFF2-40B4-BE49-F238E27FC236}">
                <a16:creationId xmlns:a16="http://schemas.microsoft.com/office/drawing/2014/main" id="{EA1AE1B2-AA13-40D0-B08D-A3B7AB458915}"/>
              </a:ext>
            </a:extLst>
          </p:cNvPr>
          <p:cNvGrpSpPr/>
          <p:nvPr/>
        </p:nvGrpSpPr>
        <p:grpSpPr>
          <a:xfrm>
            <a:off x="4651291" y="2094296"/>
            <a:ext cx="413026" cy="438000"/>
            <a:chOff x="1487200" y="4993770"/>
            <a:chExt cx="483125" cy="483125"/>
          </a:xfrm>
        </p:grpSpPr>
        <p:sp>
          <p:nvSpPr>
            <p:cNvPr id="26" name="Google Shape;451;p55">
              <a:extLst>
                <a:ext uri="{FF2B5EF4-FFF2-40B4-BE49-F238E27FC236}">
                  <a16:creationId xmlns:a16="http://schemas.microsoft.com/office/drawing/2014/main" id="{C4C4ED1B-2625-4871-83A7-53C6B2F84851}"/>
                </a:ext>
              </a:extLst>
            </p:cNvPr>
            <p:cNvSpPr/>
            <p:nvPr/>
          </p:nvSpPr>
          <p:spPr>
            <a:xfrm>
              <a:off x="1487200" y="499377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" name="Google Shape;452;p55">
              <a:extLst>
                <a:ext uri="{FF2B5EF4-FFF2-40B4-BE49-F238E27FC236}">
                  <a16:creationId xmlns:a16="http://schemas.microsoft.com/office/drawing/2014/main" id="{57147D40-CBC1-4D24-8284-5E1F14FE5E64}"/>
                </a:ext>
              </a:extLst>
            </p:cNvPr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8" name="Google Shape;450;p55">
            <a:extLst>
              <a:ext uri="{FF2B5EF4-FFF2-40B4-BE49-F238E27FC236}">
                <a16:creationId xmlns:a16="http://schemas.microsoft.com/office/drawing/2014/main" id="{5B364A26-D75F-4E40-B84E-34077247740F}"/>
              </a:ext>
            </a:extLst>
          </p:cNvPr>
          <p:cNvGrpSpPr/>
          <p:nvPr/>
        </p:nvGrpSpPr>
        <p:grpSpPr>
          <a:xfrm>
            <a:off x="7715664" y="2093879"/>
            <a:ext cx="413026" cy="438000"/>
            <a:chOff x="1487200" y="4993770"/>
            <a:chExt cx="483125" cy="483125"/>
          </a:xfrm>
        </p:grpSpPr>
        <p:sp>
          <p:nvSpPr>
            <p:cNvPr id="29" name="Google Shape;451;p55">
              <a:extLst>
                <a:ext uri="{FF2B5EF4-FFF2-40B4-BE49-F238E27FC236}">
                  <a16:creationId xmlns:a16="http://schemas.microsoft.com/office/drawing/2014/main" id="{CDF9AC2A-9F5D-4216-996D-26BD4BB62B7B}"/>
                </a:ext>
              </a:extLst>
            </p:cNvPr>
            <p:cNvSpPr/>
            <p:nvPr/>
          </p:nvSpPr>
          <p:spPr>
            <a:xfrm>
              <a:off x="1487200" y="499377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" name="Google Shape;452;p55">
              <a:extLst>
                <a:ext uri="{FF2B5EF4-FFF2-40B4-BE49-F238E27FC236}">
                  <a16:creationId xmlns:a16="http://schemas.microsoft.com/office/drawing/2014/main" id="{6790D4B8-A884-4737-AE9A-577CE0BE7819}"/>
                </a:ext>
              </a:extLst>
            </p:cNvPr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4" name="Google Shape;453;p55">
            <a:extLst>
              <a:ext uri="{FF2B5EF4-FFF2-40B4-BE49-F238E27FC236}">
                <a16:creationId xmlns:a16="http://schemas.microsoft.com/office/drawing/2014/main" id="{51170DB4-8267-441C-A40F-14A2F45AE141}"/>
              </a:ext>
            </a:extLst>
          </p:cNvPr>
          <p:cNvGrpSpPr/>
          <p:nvPr/>
        </p:nvGrpSpPr>
        <p:grpSpPr>
          <a:xfrm>
            <a:off x="3161888" y="3639981"/>
            <a:ext cx="413026" cy="437999"/>
            <a:chOff x="2081650" y="4993750"/>
            <a:chExt cx="483125" cy="483125"/>
          </a:xfrm>
        </p:grpSpPr>
        <p:sp>
          <p:nvSpPr>
            <p:cNvPr id="35" name="Google Shape;454;p55">
              <a:extLst>
                <a:ext uri="{FF2B5EF4-FFF2-40B4-BE49-F238E27FC236}">
                  <a16:creationId xmlns:a16="http://schemas.microsoft.com/office/drawing/2014/main" id="{9ADA7253-F0C5-4799-A33B-D2920DE5C21C}"/>
                </a:ext>
              </a:extLst>
            </p:cNvPr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6" name="Google Shape;455;p55">
              <a:extLst>
                <a:ext uri="{FF2B5EF4-FFF2-40B4-BE49-F238E27FC236}">
                  <a16:creationId xmlns:a16="http://schemas.microsoft.com/office/drawing/2014/main" id="{1E7046F6-ACA4-4E86-ACA4-95A32CCBA2EB}"/>
                </a:ext>
              </a:extLst>
            </p:cNvPr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37" name="Google Shape;453;p55">
            <a:extLst>
              <a:ext uri="{FF2B5EF4-FFF2-40B4-BE49-F238E27FC236}">
                <a16:creationId xmlns:a16="http://schemas.microsoft.com/office/drawing/2014/main" id="{8A8E4C02-6064-4ED8-8209-356F5FBAE1F2}"/>
              </a:ext>
            </a:extLst>
          </p:cNvPr>
          <p:cNvGrpSpPr/>
          <p:nvPr/>
        </p:nvGrpSpPr>
        <p:grpSpPr>
          <a:xfrm>
            <a:off x="4652158" y="3127810"/>
            <a:ext cx="413026" cy="437999"/>
            <a:chOff x="2081650" y="4993750"/>
            <a:chExt cx="483125" cy="483125"/>
          </a:xfrm>
        </p:grpSpPr>
        <p:sp>
          <p:nvSpPr>
            <p:cNvPr id="38" name="Google Shape;454;p55">
              <a:extLst>
                <a:ext uri="{FF2B5EF4-FFF2-40B4-BE49-F238E27FC236}">
                  <a16:creationId xmlns:a16="http://schemas.microsoft.com/office/drawing/2014/main" id="{F8676873-3199-4AD4-894A-D1924B13CA01}"/>
                </a:ext>
              </a:extLst>
            </p:cNvPr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" name="Google Shape;455;p55">
              <a:extLst>
                <a:ext uri="{FF2B5EF4-FFF2-40B4-BE49-F238E27FC236}">
                  <a16:creationId xmlns:a16="http://schemas.microsoft.com/office/drawing/2014/main" id="{EBDA8E77-6F1A-4A3C-9C93-30DF2E0C1E0E}"/>
                </a:ext>
              </a:extLst>
            </p:cNvPr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0" name="Google Shape;450;p55">
            <a:extLst>
              <a:ext uri="{FF2B5EF4-FFF2-40B4-BE49-F238E27FC236}">
                <a16:creationId xmlns:a16="http://schemas.microsoft.com/office/drawing/2014/main" id="{2A99B621-D51A-4195-8DF2-AB33467121FD}"/>
              </a:ext>
            </a:extLst>
          </p:cNvPr>
          <p:cNvGrpSpPr/>
          <p:nvPr/>
        </p:nvGrpSpPr>
        <p:grpSpPr>
          <a:xfrm>
            <a:off x="6216138" y="3636968"/>
            <a:ext cx="413026" cy="438000"/>
            <a:chOff x="1487200" y="4993770"/>
            <a:chExt cx="483125" cy="483125"/>
          </a:xfrm>
        </p:grpSpPr>
        <p:sp>
          <p:nvSpPr>
            <p:cNvPr id="41" name="Google Shape;451;p55">
              <a:extLst>
                <a:ext uri="{FF2B5EF4-FFF2-40B4-BE49-F238E27FC236}">
                  <a16:creationId xmlns:a16="http://schemas.microsoft.com/office/drawing/2014/main" id="{86BD2FB2-DFF8-4550-83B4-B131E1F55BE7}"/>
                </a:ext>
              </a:extLst>
            </p:cNvPr>
            <p:cNvSpPr/>
            <p:nvPr/>
          </p:nvSpPr>
          <p:spPr>
            <a:xfrm>
              <a:off x="1487200" y="499377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2" name="Google Shape;452;p55">
              <a:extLst>
                <a:ext uri="{FF2B5EF4-FFF2-40B4-BE49-F238E27FC236}">
                  <a16:creationId xmlns:a16="http://schemas.microsoft.com/office/drawing/2014/main" id="{AFB053D4-723B-4EB0-B52B-6F688A6ADE15}"/>
                </a:ext>
              </a:extLst>
            </p:cNvPr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3" name="Google Shape;450;p55">
            <a:extLst>
              <a:ext uri="{FF2B5EF4-FFF2-40B4-BE49-F238E27FC236}">
                <a16:creationId xmlns:a16="http://schemas.microsoft.com/office/drawing/2014/main" id="{9C968972-1AE1-4EDA-9459-6DDCB8FB2B20}"/>
              </a:ext>
            </a:extLst>
          </p:cNvPr>
          <p:cNvGrpSpPr/>
          <p:nvPr/>
        </p:nvGrpSpPr>
        <p:grpSpPr>
          <a:xfrm>
            <a:off x="7711339" y="3636967"/>
            <a:ext cx="413026" cy="438000"/>
            <a:chOff x="1487200" y="4993770"/>
            <a:chExt cx="483125" cy="483125"/>
          </a:xfrm>
        </p:grpSpPr>
        <p:sp>
          <p:nvSpPr>
            <p:cNvPr id="44" name="Google Shape;451;p55">
              <a:extLst>
                <a:ext uri="{FF2B5EF4-FFF2-40B4-BE49-F238E27FC236}">
                  <a16:creationId xmlns:a16="http://schemas.microsoft.com/office/drawing/2014/main" id="{BC127554-B14F-4B1D-B983-929FB1D8E409}"/>
                </a:ext>
              </a:extLst>
            </p:cNvPr>
            <p:cNvSpPr/>
            <p:nvPr/>
          </p:nvSpPr>
          <p:spPr>
            <a:xfrm>
              <a:off x="1487200" y="499377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" name="Google Shape;452;p55">
              <a:extLst>
                <a:ext uri="{FF2B5EF4-FFF2-40B4-BE49-F238E27FC236}">
                  <a16:creationId xmlns:a16="http://schemas.microsoft.com/office/drawing/2014/main" id="{483B6A6D-410D-4D73-8FCD-CAF10765A101}"/>
                </a:ext>
              </a:extLst>
            </p:cNvPr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6" name="Google Shape;450;p55">
            <a:extLst>
              <a:ext uri="{FF2B5EF4-FFF2-40B4-BE49-F238E27FC236}">
                <a16:creationId xmlns:a16="http://schemas.microsoft.com/office/drawing/2014/main" id="{015C8CB8-FFE1-4E3D-B542-0A74511289A5}"/>
              </a:ext>
            </a:extLst>
          </p:cNvPr>
          <p:cNvGrpSpPr/>
          <p:nvPr/>
        </p:nvGrpSpPr>
        <p:grpSpPr>
          <a:xfrm>
            <a:off x="6219592" y="2091153"/>
            <a:ext cx="413026" cy="438000"/>
            <a:chOff x="1487200" y="4993770"/>
            <a:chExt cx="483125" cy="483125"/>
          </a:xfrm>
        </p:grpSpPr>
        <p:sp>
          <p:nvSpPr>
            <p:cNvPr id="47" name="Google Shape;451;p55">
              <a:extLst>
                <a:ext uri="{FF2B5EF4-FFF2-40B4-BE49-F238E27FC236}">
                  <a16:creationId xmlns:a16="http://schemas.microsoft.com/office/drawing/2014/main" id="{0BE96F4F-6A1C-4C6A-91A5-8D31D5AC9029}"/>
                </a:ext>
              </a:extLst>
            </p:cNvPr>
            <p:cNvSpPr/>
            <p:nvPr/>
          </p:nvSpPr>
          <p:spPr>
            <a:xfrm>
              <a:off x="1487200" y="499377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8" name="Google Shape;452;p55">
              <a:extLst>
                <a:ext uri="{FF2B5EF4-FFF2-40B4-BE49-F238E27FC236}">
                  <a16:creationId xmlns:a16="http://schemas.microsoft.com/office/drawing/2014/main" id="{3659FCE6-3DB7-482C-B25C-C06D36254EDE}"/>
                </a:ext>
              </a:extLst>
            </p:cNvPr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9" name="Google Shape;453;p55">
            <a:extLst>
              <a:ext uri="{FF2B5EF4-FFF2-40B4-BE49-F238E27FC236}">
                <a16:creationId xmlns:a16="http://schemas.microsoft.com/office/drawing/2014/main" id="{B6CDCC98-D920-4C75-A391-EDA52459F12D}"/>
              </a:ext>
            </a:extLst>
          </p:cNvPr>
          <p:cNvGrpSpPr/>
          <p:nvPr/>
        </p:nvGrpSpPr>
        <p:grpSpPr>
          <a:xfrm>
            <a:off x="4655251" y="2609502"/>
            <a:ext cx="413026" cy="437999"/>
            <a:chOff x="2081650" y="4993750"/>
            <a:chExt cx="483125" cy="483125"/>
          </a:xfrm>
        </p:grpSpPr>
        <p:sp>
          <p:nvSpPr>
            <p:cNvPr id="50" name="Google Shape;454;p55">
              <a:extLst>
                <a:ext uri="{FF2B5EF4-FFF2-40B4-BE49-F238E27FC236}">
                  <a16:creationId xmlns:a16="http://schemas.microsoft.com/office/drawing/2014/main" id="{E20DC939-3BAE-4C4E-8152-46956A4BBB67}"/>
                </a:ext>
              </a:extLst>
            </p:cNvPr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1" name="Google Shape;455;p55">
              <a:extLst>
                <a:ext uri="{FF2B5EF4-FFF2-40B4-BE49-F238E27FC236}">
                  <a16:creationId xmlns:a16="http://schemas.microsoft.com/office/drawing/2014/main" id="{B9B56895-DD72-4403-BABE-A5349AA3016D}"/>
                </a:ext>
              </a:extLst>
            </p:cNvPr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2" name="Google Shape;453;p55">
            <a:extLst>
              <a:ext uri="{FF2B5EF4-FFF2-40B4-BE49-F238E27FC236}">
                <a16:creationId xmlns:a16="http://schemas.microsoft.com/office/drawing/2014/main" id="{87FB9E5F-384C-4967-84E5-3B05B379C379}"/>
              </a:ext>
            </a:extLst>
          </p:cNvPr>
          <p:cNvGrpSpPr/>
          <p:nvPr/>
        </p:nvGrpSpPr>
        <p:grpSpPr>
          <a:xfrm>
            <a:off x="4652157" y="3639501"/>
            <a:ext cx="413026" cy="437999"/>
            <a:chOff x="2081650" y="4993750"/>
            <a:chExt cx="483125" cy="483125"/>
          </a:xfrm>
        </p:grpSpPr>
        <p:sp>
          <p:nvSpPr>
            <p:cNvPr id="53" name="Google Shape;454;p55">
              <a:extLst>
                <a:ext uri="{FF2B5EF4-FFF2-40B4-BE49-F238E27FC236}">
                  <a16:creationId xmlns:a16="http://schemas.microsoft.com/office/drawing/2014/main" id="{0B79D913-AD5A-40BD-A3CC-BDBCA2544CC2}"/>
                </a:ext>
              </a:extLst>
            </p:cNvPr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" name="Google Shape;455;p55">
              <a:extLst>
                <a:ext uri="{FF2B5EF4-FFF2-40B4-BE49-F238E27FC236}">
                  <a16:creationId xmlns:a16="http://schemas.microsoft.com/office/drawing/2014/main" id="{60CB22E5-FCDA-4461-928C-8FCE97E34578}"/>
                </a:ext>
              </a:extLst>
            </p:cNvPr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5" name="Google Shape;453;p55">
            <a:extLst>
              <a:ext uri="{FF2B5EF4-FFF2-40B4-BE49-F238E27FC236}">
                <a16:creationId xmlns:a16="http://schemas.microsoft.com/office/drawing/2014/main" id="{78ABD6FB-20C3-4D81-AA3A-9C045C2EA33B}"/>
              </a:ext>
            </a:extLst>
          </p:cNvPr>
          <p:cNvGrpSpPr/>
          <p:nvPr/>
        </p:nvGrpSpPr>
        <p:grpSpPr>
          <a:xfrm>
            <a:off x="6220459" y="3127810"/>
            <a:ext cx="413026" cy="437999"/>
            <a:chOff x="2081650" y="4993750"/>
            <a:chExt cx="483125" cy="483125"/>
          </a:xfrm>
        </p:grpSpPr>
        <p:sp>
          <p:nvSpPr>
            <p:cNvPr id="56" name="Google Shape;454;p55">
              <a:extLst>
                <a:ext uri="{FF2B5EF4-FFF2-40B4-BE49-F238E27FC236}">
                  <a16:creationId xmlns:a16="http://schemas.microsoft.com/office/drawing/2014/main" id="{61E69BE1-E355-4C37-819A-10B68E4FC22B}"/>
                </a:ext>
              </a:extLst>
            </p:cNvPr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" name="Google Shape;455;p55">
              <a:extLst>
                <a:ext uri="{FF2B5EF4-FFF2-40B4-BE49-F238E27FC236}">
                  <a16:creationId xmlns:a16="http://schemas.microsoft.com/office/drawing/2014/main" id="{2E24404F-307A-43E0-BA93-3B345FF3962B}"/>
                </a:ext>
              </a:extLst>
            </p:cNvPr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8" name="Google Shape;453;p55">
            <a:extLst>
              <a:ext uri="{FF2B5EF4-FFF2-40B4-BE49-F238E27FC236}">
                <a16:creationId xmlns:a16="http://schemas.microsoft.com/office/drawing/2014/main" id="{979EF522-31DD-406A-9764-62BE030C0361}"/>
              </a:ext>
            </a:extLst>
          </p:cNvPr>
          <p:cNvGrpSpPr/>
          <p:nvPr/>
        </p:nvGrpSpPr>
        <p:grpSpPr>
          <a:xfrm>
            <a:off x="6216908" y="2609501"/>
            <a:ext cx="413026" cy="437999"/>
            <a:chOff x="2081650" y="4993750"/>
            <a:chExt cx="483125" cy="483125"/>
          </a:xfrm>
        </p:grpSpPr>
        <p:sp>
          <p:nvSpPr>
            <p:cNvPr id="59" name="Google Shape;454;p55">
              <a:extLst>
                <a:ext uri="{FF2B5EF4-FFF2-40B4-BE49-F238E27FC236}">
                  <a16:creationId xmlns:a16="http://schemas.microsoft.com/office/drawing/2014/main" id="{E1FC3C58-46A4-4534-9E58-AAE8142096B8}"/>
                </a:ext>
              </a:extLst>
            </p:cNvPr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" name="Google Shape;455;p55">
              <a:extLst>
                <a:ext uri="{FF2B5EF4-FFF2-40B4-BE49-F238E27FC236}">
                  <a16:creationId xmlns:a16="http://schemas.microsoft.com/office/drawing/2014/main" id="{DD18E174-0725-45B0-820B-D4134C2421AE}"/>
                </a:ext>
              </a:extLst>
            </p:cNvPr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1" name="Google Shape;453;p55">
            <a:extLst>
              <a:ext uri="{FF2B5EF4-FFF2-40B4-BE49-F238E27FC236}">
                <a16:creationId xmlns:a16="http://schemas.microsoft.com/office/drawing/2014/main" id="{AC3203B5-B307-431C-92F7-C061EEC88119}"/>
              </a:ext>
            </a:extLst>
          </p:cNvPr>
          <p:cNvGrpSpPr/>
          <p:nvPr/>
        </p:nvGrpSpPr>
        <p:grpSpPr>
          <a:xfrm>
            <a:off x="7715662" y="2609472"/>
            <a:ext cx="413026" cy="437999"/>
            <a:chOff x="2081650" y="4993750"/>
            <a:chExt cx="483125" cy="483125"/>
          </a:xfrm>
        </p:grpSpPr>
        <p:sp>
          <p:nvSpPr>
            <p:cNvPr id="62" name="Google Shape;454;p55">
              <a:extLst>
                <a:ext uri="{FF2B5EF4-FFF2-40B4-BE49-F238E27FC236}">
                  <a16:creationId xmlns:a16="http://schemas.microsoft.com/office/drawing/2014/main" id="{8824755A-8DFD-4B52-BA39-CDEF5B59F5EB}"/>
                </a:ext>
              </a:extLst>
            </p:cNvPr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" name="Google Shape;455;p55">
              <a:extLst>
                <a:ext uri="{FF2B5EF4-FFF2-40B4-BE49-F238E27FC236}">
                  <a16:creationId xmlns:a16="http://schemas.microsoft.com/office/drawing/2014/main" id="{2320D942-D9E3-4974-B419-7B246680C515}"/>
                </a:ext>
              </a:extLst>
            </p:cNvPr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4" name="Google Shape;453;p55">
            <a:extLst>
              <a:ext uri="{FF2B5EF4-FFF2-40B4-BE49-F238E27FC236}">
                <a16:creationId xmlns:a16="http://schemas.microsoft.com/office/drawing/2014/main" id="{C651318D-CBA1-4FDB-A39E-A6ACF4BFB132}"/>
              </a:ext>
            </a:extLst>
          </p:cNvPr>
          <p:cNvGrpSpPr/>
          <p:nvPr/>
        </p:nvGrpSpPr>
        <p:grpSpPr>
          <a:xfrm>
            <a:off x="7715662" y="3127810"/>
            <a:ext cx="413026" cy="437999"/>
            <a:chOff x="2081650" y="4993750"/>
            <a:chExt cx="483125" cy="483125"/>
          </a:xfrm>
        </p:grpSpPr>
        <p:sp>
          <p:nvSpPr>
            <p:cNvPr id="65" name="Google Shape;454;p55">
              <a:extLst>
                <a:ext uri="{FF2B5EF4-FFF2-40B4-BE49-F238E27FC236}">
                  <a16:creationId xmlns:a16="http://schemas.microsoft.com/office/drawing/2014/main" id="{79FA2309-9E58-4A52-9DAF-4DB0F1BB6A0F}"/>
                </a:ext>
              </a:extLst>
            </p:cNvPr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" name="Google Shape;455;p55">
              <a:extLst>
                <a:ext uri="{FF2B5EF4-FFF2-40B4-BE49-F238E27FC236}">
                  <a16:creationId xmlns:a16="http://schemas.microsoft.com/office/drawing/2014/main" id="{F3A0A65A-4EBA-40C4-94D2-5B1840C3D842}"/>
                </a:ext>
              </a:extLst>
            </p:cNvPr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67;p42">
            <a:extLst>
              <a:ext uri="{FF2B5EF4-FFF2-40B4-BE49-F238E27FC236}">
                <a16:creationId xmlns:a16="http://schemas.microsoft.com/office/drawing/2014/main" id="{E314361B-DBD9-4AF5-8E1E-34371A05FE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6667" y="110681"/>
            <a:ext cx="4761944" cy="7501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pt-BR" sz="2000" dirty="0">
                <a:solidFill>
                  <a:srgbClr val="FFFFFF"/>
                </a:solidFill>
              </a:rPr>
              <a:t>Diagrama de arquitetura</a:t>
            </a:r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1198C190-577D-4A47-BCEA-69D2875B7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365" y="860244"/>
            <a:ext cx="7461397" cy="397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97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>
            <a:spLocks noGrp="1"/>
          </p:cNvSpPr>
          <p:nvPr>
            <p:ph type="title"/>
          </p:nvPr>
        </p:nvSpPr>
        <p:spPr>
          <a:xfrm>
            <a:off x="370410" y="342902"/>
            <a:ext cx="1829822" cy="449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600"/>
              <a:t>DER</a:t>
            </a:r>
            <a:endParaRPr sz="3600"/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521A06ED-E3D6-4C00-AF4A-EC65C630E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994" y="1158082"/>
            <a:ext cx="7247963" cy="364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82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>
            <a:spLocks noGrp="1"/>
          </p:cNvSpPr>
          <p:nvPr>
            <p:ph type="title"/>
          </p:nvPr>
        </p:nvSpPr>
        <p:spPr>
          <a:xfrm>
            <a:off x="370410" y="342902"/>
            <a:ext cx="1829822" cy="449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600"/>
              <a:t>DER</a:t>
            </a:r>
            <a:endParaRPr sz="3600"/>
          </a:p>
        </p:txBody>
      </p:sp>
      <p:pic>
        <p:nvPicPr>
          <p:cNvPr id="2" name="Picture 3" descr="Diagram&#10;&#10;Description automatically generated">
            <a:extLst>
              <a:ext uri="{FF2B5EF4-FFF2-40B4-BE49-F238E27FC236}">
                <a16:creationId xmlns:a16="http://schemas.microsoft.com/office/drawing/2014/main" id="{3BB571D6-E414-405C-AD9C-D39B62B29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760" y="1129703"/>
            <a:ext cx="7523628" cy="337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1469"/>
      </p:ext>
    </p:extLst>
  </p:cSld>
  <p:clrMapOvr>
    <a:masterClrMapping/>
  </p:clrMapOvr>
</p:sld>
</file>

<file path=ppt/theme/theme1.xml><?xml version="1.0" encoding="utf-8"?>
<a:theme xmlns:a="http://schemas.openxmlformats.org/drawingml/2006/main" name="Working from Home Business Plan by Slidesgo">
  <a:themeElements>
    <a:clrScheme name="Simple Light">
      <a:dk1>
        <a:srgbClr val="6747C9"/>
      </a:dk1>
      <a:lt1>
        <a:srgbClr val="FFFFFF"/>
      </a:lt1>
      <a:dk2>
        <a:srgbClr val="25F5DF"/>
      </a:dk2>
      <a:lt2>
        <a:srgbClr val="6747C9"/>
      </a:lt2>
      <a:accent1>
        <a:srgbClr val="25F5DF"/>
      </a:accent1>
      <a:accent2>
        <a:srgbClr val="6747C9"/>
      </a:accent2>
      <a:accent3>
        <a:srgbClr val="FFFFFF"/>
      </a:accent3>
      <a:accent4>
        <a:srgbClr val="25F5DF"/>
      </a:accent4>
      <a:accent5>
        <a:srgbClr val="6747C9"/>
      </a:accent5>
      <a:accent6>
        <a:srgbClr val="25F5D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15</Slides>
  <Notes>13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Working from Home Business Plan by Slidesgo</vt:lpstr>
      <vt:lpstr> iClean</vt:lpstr>
      <vt:lpstr>Contexto</vt:lpstr>
      <vt:lpstr>PowerPoint Presentation</vt:lpstr>
      <vt:lpstr>Outros números</vt:lpstr>
      <vt:lpstr>Problema x Solução</vt:lpstr>
      <vt:lpstr>Concorrência</vt:lpstr>
      <vt:lpstr>Diagrama de arquitetura</vt:lpstr>
      <vt:lpstr>DER</vt:lpstr>
      <vt:lpstr>DER</vt:lpstr>
      <vt:lpstr>LLD</vt:lpstr>
      <vt:lpstr>Arquitetura Cloud(AWS)</vt:lpstr>
      <vt:lpstr>AWS</vt:lpstr>
      <vt:lpstr>APP</vt:lpstr>
      <vt:lpstr>Obrigado!</vt:lpstr>
      <vt:lpstr>1contextualização 2problema / solução 3Analise de concorrência/diferencial 4Etapas de desenhvolvimento 5diagrama de arquitetura 6DER 7LLD 8arq cloud 9demonstração servidor 10demonstração app 11considerações finais  Planejamento das atividades (ferramentas utilizadas); Organização do time para atingir os objetivos,  Diferencial do negócio em relação à concorrência; Jornada do usuário; Mapa de persona,  LLD (parcial, final apresentado na última Sprint); Levantamento de requisitos baseado nas pesquisa realizadas Missão, visão e objetivos propostos; Modelagem de dados e arquitetura da solução, (parcial, final na última Sprint) Protótipo funcional; Demonstração Pontos de atenção,  Tecnologias envolvidas e suas arquiteturas.   preparação tempo  mostrar a historia não ler slide portugues correto bom clima de apresentação contato visual e tom de voz interatividade conclusao colocar fontes 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iClean</dc:title>
  <dc:creator>Carlos Gomes</dc:creator>
  <cp:revision>190</cp:revision>
  <dcterms:modified xsi:type="dcterms:W3CDTF">2022-04-26T23:44:03Z</dcterms:modified>
</cp:coreProperties>
</file>