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3442950" cy="756126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374C0-95D2-74E1-52CB-827D3D337824}" v="404" dt="2021-09-30T20:17:1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872CA05-987A-488C-97DA-7F12FE101E23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4B35210-0599-4F87-A3B7-0BD90B67CDD2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37E45-D4D4-4676-8DEF-059CA1EB127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60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338FA53-2976-43F9-AA4F-933E16AE53C4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49159A1-EB9B-44C0-B3E2-9CB4743FADE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7E5E738-3981-42E8-8B91-0F8A6281DF6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38E0636-C3AB-4F29-851A-81EDC3B6727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06A2046-AF99-4778-8EB7-AC047AF6E4F1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936EA24-C282-4A95-AE9D-FCC564EC6721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37E45-D4D4-4676-8DEF-059CA1EB127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37E45-D4D4-4676-8DEF-059CA1EB127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29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248040"/>
            <a:ext cx="12098160" cy="453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8"/>
          <p:cNvPicPr/>
          <p:nvPr/>
        </p:nvPicPr>
        <p:blipFill>
          <a:blip r:embed="rId14"/>
          <a:stretch/>
        </p:blipFill>
        <p:spPr>
          <a:xfrm>
            <a:off x="4002840" y="2990520"/>
            <a:ext cx="5436720" cy="161136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Clique para editar o texto Título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3320" cy="670680"/>
          </a:xfrm>
          <a:prstGeom prst="rect">
            <a:avLst/>
          </a:prstGeom>
          <a:ln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8235"/>
              </a:lnSpc>
            </a:pPr>
            <a:r>
              <a:rPr lang="pt-BR" sz="50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26411C-0909-4513-8060-6CA01669D4F1}" type="slidenum">
              <a:rPr lang="pt-BR" sz="1470" b="0" strike="noStrike" spc="-1">
                <a:solidFill>
                  <a:srgbClr val="8B8B8B"/>
                </a:solidFill>
                <a:latin typeface="Simplon BP Regular"/>
              </a:rPr>
              <a:t>‹nº›</a:t>
            </a:fld>
            <a:endParaRPr lang="pt-BR" sz="147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</a:rPr>
              <a:t>7</a:t>
            </a:r>
            <a:r>
              <a:rPr lang="pt-PT" sz="2650" spc="-1" dirty="0">
                <a:solidFill>
                  <a:srgbClr val="000000"/>
                </a:solidFill>
                <a:latin typeface="Simplon Oi Headline"/>
              </a:rPr>
              <a:t> 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-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</a:rPr>
              <a:t>29/0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Site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intitucional</a:t>
            </a:r>
            <a:r>
              <a:rPr lang="pt-BR" sz="1300" b="1" strike="noStrike" spc="-1" dirty="0">
                <a:solidFill>
                  <a:srgbClr val="000000"/>
                </a:solidFill>
                <a:latin typeface="Calibri"/>
              </a:rPr>
              <a:t> em </a:t>
            </a:r>
            <a:r>
              <a:rPr lang="pt-BR" sz="1300" b="1" strike="noStrike" spc="-1" dirty="0" err="1">
                <a:solidFill>
                  <a:srgbClr val="000000"/>
                </a:solidFill>
                <a:latin typeface="Calibri"/>
              </a:rPr>
              <a:t>ReactJS</a:t>
            </a:r>
            <a:endParaRPr lang="pt-BR" sz="1300" b="0" strike="noStrike" spc="-1" dirty="0" err="1">
              <a:latin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Tela de login em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ReactJS</a:t>
            </a:r>
            <a:endParaRPr lang="pt-BR" sz="1300" b="1" spc="-1" dirty="0">
              <a:solidFill>
                <a:srgbClr val="000000"/>
              </a:solidFill>
              <a:latin typeface="Calibri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>
                <a:solidFill>
                  <a:srgbClr val="000000"/>
                </a:solidFill>
                <a:latin typeface="Calibri"/>
              </a:rPr>
              <a:t>Inicio da tela de  cadastro em </a:t>
            </a:r>
            <a:r>
              <a:rPr lang="pt-BR" sz="1300" b="1" spc="-1" dirty="0" err="1">
                <a:solidFill>
                  <a:srgbClr val="000000"/>
                </a:solidFill>
                <a:latin typeface="Calibri"/>
              </a:rPr>
              <a:t>react</a:t>
            </a:r>
            <a:endParaRPr lang="pt-BR" sz="1300" b="1" spc="-1" dirty="0">
              <a:solidFill>
                <a:srgbClr val="000000"/>
              </a:solidFill>
              <a:latin typeface="Calibri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b="1" strike="noStrike" spc="-1" dirty="0">
                <a:solidFill>
                  <a:srgbClr val="000000"/>
                </a:solidFill>
                <a:latin typeface="Calibri"/>
              </a:rPr>
              <a:t>Estruturação de Usabilidade</a:t>
            </a:r>
            <a:endParaRPr lang="pt-BR" sz="1300" b="0" strike="noStrike" spc="-1" dirty="0">
              <a:latin typeface="Arial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Tela Dashboard no </a:t>
            </a:r>
            <a:r>
              <a:rPr lang="pt-BR" sz="1300" spc="-1" dirty="0" err="1">
                <a:latin typeface="Arial"/>
              </a:rPr>
              <a:t>figma</a:t>
            </a:r>
            <a:r>
              <a:rPr lang="pt-BR" sz="1300" spc="-1" dirty="0">
                <a:latin typeface="Arial"/>
              </a:rPr>
              <a:t> </a:t>
            </a:r>
            <a:endParaRPr lang="pt-BR" sz="1330" spc="-1" dirty="0">
              <a:latin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Tela mapa </a:t>
            </a:r>
            <a:r>
              <a:rPr lang="pt-BR" sz="1300" spc="-1" dirty="0">
                <a:ea typeface="+mn-lt"/>
                <a:cs typeface="+mn-lt"/>
              </a:rPr>
              <a:t>no </a:t>
            </a:r>
            <a:r>
              <a:rPr lang="pt-BR" sz="1300" spc="-1" dirty="0" err="1">
                <a:ea typeface="+mn-lt"/>
                <a:cs typeface="+mn-lt"/>
              </a:rPr>
              <a:t>figma</a:t>
            </a:r>
            <a:r>
              <a:rPr lang="pt-BR" sz="1300" spc="-1" dirty="0">
                <a:ea typeface="+mn-lt"/>
                <a:cs typeface="+mn-lt"/>
              </a:rPr>
              <a:t> </a:t>
            </a:r>
            <a:endParaRPr lang="pt-BR" sz="1300" spc="-1" dirty="0">
              <a:latin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</a:rPr>
              <a:t>Tela modal </a:t>
            </a:r>
            <a:r>
              <a:rPr lang="pt-BR" sz="1300" spc="-1" dirty="0">
                <a:ea typeface="+mn-lt"/>
                <a:cs typeface="+mn-lt"/>
              </a:rPr>
              <a:t>no </a:t>
            </a:r>
            <a:r>
              <a:rPr lang="pt-BR" sz="1300" spc="-1" dirty="0" err="1">
                <a:ea typeface="+mn-lt"/>
                <a:cs typeface="+mn-lt"/>
              </a:rPr>
              <a:t>figma</a:t>
            </a:r>
            <a:r>
              <a:rPr lang="pt-BR" sz="1300" spc="-1" dirty="0">
                <a:ea typeface="+mn-lt"/>
                <a:cs typeface="+mn-lt"/>
              </a:rPr>
              <a:t> 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 err="1">
                <a:latin typeface="Arial"/>
                <a:cs typeface="Arial"/>
              </a:rPr>
              <a:t>Timeline</a:t>
            </a:r>
            <a:r>
              <a:rPr lang="pt-BR" sz="1300" spc="-1" dirty="0">
                <a:latin typeface="Arial"/>
                <a:cs typeface="Arial"/>
              </a:rPr>
              <a:t> </a:t>
            </a:r>
            <a:r>
              <a:rPr lang="pt-BR" sz="1300" spc="-1" dirty="0" err="1">
                <a:latin typeface="Arial"/>
                <a:cs typeface="Arial"/>
              </a:rPr>
              <a:t>automatico</a:t>
            </a:r>
            <a:r>
              <a:rPr lang="pt-BR" sz="1300" spc="-1" dirty="0">
                <a:latin typeface="Arial"/>
                <a:cs typeface="Arial"/>
              </a:rPr>
              <a:t> no </a:t>
            </a:r>
            <a:r>
              <a:rPr lang="pt-BR" sz="1300" spc="-1" dirty="0" err="1">
                <a:latin typeface="Arial"/>
                <a:cs typeface="Arial"/>
              </a:rPr>
              <a:t>jira</a:t>
            </a:r>
            <a:endParaRPr lang="pt-BR" sz="1300" spc="-1" dirty="0">
              <a:latin typeface="Arial"/>
              <a:cs typeface="Arial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 err="1">
                <a:latin typeface="Arial"/>
                <a:cs typeface="Arial"/>
              </a:rPr>
              <a:t>MIgração</a:t>
            </a:r>
            <a:r>
              <a:rPr lang="pt-BR" sz="1300" spc="-1" dirty="0">
                <a:latin typeface="Arial"/>
                <a:cs typeface="Arial"/>
              </a:rPr>
              <a:t> </a:t>
            </a:r>
            <a:r>
              <a:rPr lang="pt-BR" sz="1300" spc="-1" dirty="0" err="1">
                <a:latin typeface="Arial"/>
                <a:cs typeface="Arial"/>
              </a:rPr>
              <a:t>trello</a:t>
            </a:r>
            <a:r>
              <a:rPr lang="pt-BR" sz="1300" spc="-1" dirty="0">
                <a:latin typeface="Arial"/>
                <a:cs typeface="Arial"/>
              </a:rPr>
              <a:t> para </a:t>
            </a:r>
            <a:r>
              <a:rPr lang="pt-BR" sz="1300" spc="-1" dirty="0" err="1">
                <a:latin typeface="Arial"/>
                <a:cs typeface="Arial"/>
              </a:rPr>
              <a:t>jira</a:t>
            </a:r>
            <a:r>
              <a:rPr lang="pt-BR" sz="1300" spc="-1" dirty="0">
                <a:latin typeface="Arial"/>
                <a:cs typeface="Arial"/>
              </a:rPr>
              <a:t> 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  <a:cs typeface="Arial"/>
              </a:rPr>
              <a:t>Inicio do script de bancos de dados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spc="-1" dirty="0">
                <a:latin typeface="Arial"/>
                <a:cs typeface="Arial"/>
              </a:rPr>
              <a:t>Upgrade do login(ORM)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endParaRPr lang="pt-BR" sz="1300" spc="-1" dirty="0">
              <a:latin typeface="Arial"/>
              <a:cs typeface="Arial"/>
            </a:endParaRPr>
          </a:p>
          <a:p>
            <a:pPr>
              <a:buClr>
                <a:srgbClr val="000000"/>
              </a:buClr>
            </a:pPr>
            <a:endParaRPr lang="pt-BR" sz="1300" spc="-1" dirty="0">
              <a:latin typeface="Arial"/>
            </a:endParaRPr>
          </a:p>
        </p:txBody>
      </p:sp>
      <p:graphicFrame>
        <p:nvGraphicFramePr>
          <p:cNvPr id="242" name="Table 7"/>
          <p:cNvGraphicFramePr/>
          <p:nvPr>
            <p:extLst>
              <p:ext uri="{D42A27DB-BD31-4B8C-83A1-F6EECF244321}">
                <p14:modId xmlns:p14="http://schemas.microsoft.com/office/powerpoint/2010/main" val="2182364576"/>
              </p:ext>
            </p:extLst>
          </p:nvPr>
        </p:nvGraphicFramePr>
        <p:xfrm>
          <a:off x="512640" y="3728160"/>
          <a:ext cx="12495600" cy="7315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tela de serviços abertos no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figma</a:t>
                      </a:r>
                      <a:endParaRPr lang="pt-BR" sz="1400" b="1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i="0" u="none" strike="noStrike" spc="-1" noProof="0" dirty="0"/>
                        <a:t>Criar </a:t>
                      </a:r>
                      <a:r>
                        <a:rPr lang="pt-BR" sz="1400" b="0" i="0" u="none" strike="noStrike" spc="-1" noProof="0" dirty="0" err="1"/>
                        <a:t>hook</a:t>
                      </a:r>
                      <a:r>
                        <a:rPr lang="pt-BR" sz="1400" b="0" i="0" u="none" strike="noStrike" spc="-1" noProof="0" dirty="0"/>
                        <a:t> de cadastro em </a:t>
                      </a:r>
                      <a:r>
                        <a:rPr lang="pt-BR" sz="1400" b="0" i="0" u="none" strike="noStrike" spc="-1" noProof="0" dirty="0" err="1"/>
                        <a:t>reactjs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i="0" u="none" strike="noStrike" spc="-1" noProof="0" dirty="0" err="1"/>
                        <a:t>Toast</a:t>
                      </a:r>
                      <a:r>
                        <a:rPr lang="pt-BR" sz="1400" b="0" i="0" u="none" strike="noStrike" spc="-1" noProof="0" dirty="0"/>
                        <a:t> de erro/sucesso</a:t>
                      </a: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76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 anchor="t">
            <a:noAutofit/>
          </a:bodyPr>
          <a:lstStyle/>
          <a:p>
            <a:pPr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Simplon Oi Headline"/>
              </a:rPr>
              <a:t>8</a:t>
            </a:r>
            <a:r>
              <a:rPr lang="pt-PT" sz="2650" spc="-1" dirty="0">
                <a:solidFill>
                  <a:srgbClr val="000000"/>
                </a:solidFill>
                <a:latin typeface="Simplon Oi Headline"/>
              </a:rPr>
              <a:t> 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- </a:t>
            </a:r>
            <a:r>
              <a:rPr lang="en-US" sz="2650" spc="-1" dirty="0" smtClean="0">
                <a:solidFill>
                  <a:srgbClr val="000000"/>
                </a:solidFill>
                <a:latin typeface="Simplon Oi Headline"/>
              </a:rPr>
              <a:t>06</a:t>
            </a:r>
            <a:r>
              <a:rPr lang="en-US" sz="2650" spc="-1" dirty="0" smtClean="0">
                <a:solidFill>
                  <a:srgbClr val="000000"/>
                </a:solidFill>
                <a:latin typeface="Simplon Oi Headline"/>
              </a:rPr>
              <a:t>/10</a:t>
            </a:r>
            <a:r>
              <a:rPr lang="en-US" sz="2650" b="0" strike="noStrike" spc="-1" dirty="0" smtClean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92480" y="1106640"/>
            <a:ext cx="302796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solidFill>
                  <a:srgbClr val="000000"/>
                </a:solidFill>
                <a:latin typeface="Calibri"/>
              </a:rPr>
              <a:t>Protótipo  navegável 90%</a:t>
            </a:r>
            <a:endParaRPr lang="pt-BR" sz="13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Termino do </a:t>
            </a:r>
            <a:r>
              <a:rPr lang="pt-BR" sz="13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script de bancos de dados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pt-BR" sz="13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logof</a:t>
            </a: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configurado para (ORM)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Upgrade no protótipo </a:t>
            </a:r>
            <a:r>
              <a:rPr lang="pt-BR" sz="13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Inicio do Back </a:t>
            </a:r>
            <a:r>
              <a:rPr lang="pt-BR" sz="13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pt-BR" sz="13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Padrão de projeto definido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Definição dos preços</a:t>
            </a:r>
            <a:endParaRPr lang="pt-BR" sz="13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Tela de contato no </a:t>
            </a:r>
            <a:r>
              <a:rPr lang="pt-BR" sz="13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endParaRPr lang="pt-BR" sz="1300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endParaRPr lang="pt-BR" sz="1300" spc="-1" dirty="0">
              <a:latin typeface="Arial"/>
              <a:cs typeface="Arial"/>
            </a:endParaRPr>
          </a:p>
          <a:p>
            <a:pPr>
              <a:buClr>
                <a:srgbClr val="000000"/>
              </a:buClr>
            </a:pPr>
            <a:endParaRPr lang="pt-BR" sz="1300" spc="-1" dirty="0">
              <a:latin typeface="Arial"/>
            </a:endParaRPr>
          </a:p>
        </p:txBody>
      </p:sp>
      <p:graphicFrame>
        <p:nvGraphicFramePr>
          <p:cNvPr id="242" name="Table 7"/>
          <p:cNvGraphicFramePr/>
          <p:nvPr>
            <p:extLst>
              <p:ext uri="{D42A27DB-BD31-4B8C-83A1-F6EECF244321}">
                <p14:modId xmlns:p14="http://schemas.microsoft.com/office/powerpoint/2010/main" val="836061001"/>
              </p:ext>
            </p:extLst>
          </p:nvPr>
        </p:nvGraphicFramePr>
        <p:xfrm>
          <a:off x="512640" y="3728160"/>
          <a:ext cx="12495600" cy="351084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 dirty="0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Guia</a:t>
                      </a: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 arquitetura</a:t>
                      </a:r>
                      <a:endParaRPr lang="pt-BR" sz="1400" b="1" strike="noStrike" spc="-1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Relação entre classes no Back-</a:t>
                      </a:r>
                      <a:r>
                        <a:rPr lang="pt-BR" sz="1400" b="1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endParaRPr lang="pt-BR" sz="1400" b="1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51460" marR="0" lvl="1" indent="-2514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charset="2"/>
                        <a:buChar char=""/>
                        <a:tabLst/>
                        <a:defRPr/>
                      </a:pPr>
                      <a:r>
                        <a:rPr lang="pt-BR" sz="1400" b="1" strike="noStrike" spc="-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Telas da</a:t>
                      </a:r>
                      <a:r>
                        <a:rPr lang="pt-BR" sz="1400" b="1" strike="noStrike" spc="-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aplicação em </a:t>
                      </a:r>
                      <a:r>
                        <a:rPr lang="pt-BR" sz="1400" b="1" strike="noStrike" spc="-1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ReactJS</a:t>
                      </a:r>
                      <a:endParaRPr lang="pt-BR" sz="1400" b="1" strike="noStrike" spc="-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Ultimas</a:t>
                      </a: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ajustes no </a:t>
                      </a:r>
                      <a:r>
                        <a:rPr lang="pt-BR" sz="1400" b="1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figma</a:t>
                      </a: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Ultimos</a:t>
                      </a: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ajustes no Banco de Dados</a:t>
                      </a: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automático</a:t>
                      </a: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Diagrama de solução(Gerson)</a:t>
                      </a:r>
                      <a:endParaRPr lang="pt-BR" sz="14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1" name="CustomShape 6"/>
          <p:cNvSpPr/>
          <p:nvPr/>
        </p:nvSpPr>
        <p:spPr>
          <a:xfrm>
            <a:off x="3636000" y="1084320"/>
            <a:ext cx="302796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Segundo passo do cadastro contratada/contratante</a:t>
            </a: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Tela cadastro de endereço no </a:t>
            </a:r>
            <a:r>
              <a:rPr lang="pt-BR" sz="13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endParaRPr lang="pt-BR" sz="13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1460" indent="-251460">
              <a:buClr>
                <a:srgbClr val="000000"/>
              </a:buClr>
              <a:buFont typeface="Wingdings" charset="2"/>
              <a:buChar char=""/>
            </a:pPr>
            <a:r>
              <a:rPr lang="pt-BR" sz="13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Mudança de escopo para contratar na redondeza</a:t>
            </a:r>
          </a:p>
          <a:p>
            <a:pPr>
              <a:buClr>
                <a:srgbClr val="000000"/>
              </a:buClr>
            </a:pPr>
            <a:endParaRPr lang="pt-BR" sz="1300" spc="-1" dirty="0">
              <a:latin typeface="Arial"/>
              <a:cs typeface="Arial"/>
            </a:endParaRPr>
          </a:p>
          <a:p>
            <a:pPr>
              <a:buClr>
                <a:srgbClr val="000000"/>
              </a:buClr>
            </a:pPr>
            <a:endParaRPr lang="pt-BR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86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Status Report do Projeto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Solução para contratação de domésticas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Data: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07/09/2021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IClean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Professor.: Alexander Barreira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</a:rPr>
              <a:t>Membros</a:t>
            </a:r>
            <a:endParaRPr lang="pt-BR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Carlos Gomes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Guilherme Souza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Guilherme Soares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Leonardo Victor 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Lucas Yudi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</a:rPr>
              <a:t>Roberto Gomes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1 - 12/08/2021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150" name="Table 14"/>
          <p:cNvGraphicFramePr/>
          <p:nvPr/>
        </p:nvGraphicFramePr>
        <p:xfrm>
          <a:off x="512640" y="3728160"/>
          <a:ext cx="12495600" cy="7924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Configuração do Github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Personas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LLD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Contextualização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 Stories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Lean UX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Backlog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9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2 - 19/08/2021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O que foi superado na última semana 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Criação das Proto-Personas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62" name="Table 7"/>
          <p:cNvGraphicFramePr/>
          <p:nvPr/>
        </p:nvGraphicFramePr>
        <p:xfrm>
          <a:off x="512640" y="3728160"/>
          <a:ext cx="12495600" cy="100584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Storyboard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Mapa de empatia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Jornada do Usuário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DER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Caso de Uso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BPMN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Protótipo de Tela</a:t>
                      </a:r>
                      <a:endParaRPr lang="pt-B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9"/>
          <p:cNvSpPr/>
          <p:nvPr/>
        </p:nvSpPr>
        <p:spPr>
          <a:xfrm>
            <a:off x="9715680" y="514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6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Inicio da api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jornada do usuario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Inicio dos slide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Atualização do mapa de empatia 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</a:rPr>
              <a:t>Inicio do DER  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181" name="Table 7"/>
          <p:cNvGraphicFramePr/>
          <p:nvPr/>
        </p:nvGraphicFramePr>
        <p:xfrm>
          <a:off x="512640" y="3728160"/>
          <a:ext cx="12495600" cy="5791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Apresentação da sprint</a:t>
                      </a:r>
                      <a:endParaRPr lang="pt-B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94" name="CustomShape 20"/>
          <p:cNvSpPr/>
          <p:nvPr/>
        </p:nvSpPr>
        <p:spPr>
          <a:xfrm>
            <a:off x="9221400" y="29340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5" name="CustomShape 21"/>
          <p:cNvSpPr/>
          <p:nvPr/>
        </p:nvSpPr>
        <p:spPr>
          <a:xfrm>
            <a:off x="10196280" y="28368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CustomShape 22"/>
          <p:cNvSpPr/>
          <p:nvPr/>
        </p:nvSpPr>
        <p:spPr>
          <a:xfrm>
            <a:off x="11189160" y="29772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7" name="CustomShape 23"/>
          <p:cNvSpPr/>
          <p:nvPr/>
        </p:nvSpPr>
        <p:spPr>
          <a:xfrm>
            <a:off x="12155760" y="297720"/>
            <a:ext cx="215640" cy="21564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9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4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09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Storyboard finalizado 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jornada do </a:t>
            </a:r>
            <a:r>
              <a:rPr lang="pt-PT" sz="1330" b="1" strike="noStrike" spc="-1" dirty="0" err="1">
                <a:solidFill>
                  <a:srgbClr val="000000"/>
                </a:solidFill>
                <a:latin typeface="Calibri"/>
              </a:rPr>
              <a:t>usuario</a:t>
            </a:r>
            <a:endParaRPr lang="pt-BR" sz="1330" b="0" strike="noStrike" spc="-1" dirty="0" err="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Slide</a:t>
            </a:r>
            <a:endParaRPr lang="pt-BR" sz="1330" b="0" strike="noStrike" spc="-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PT" sz="1330" b="1" strike="noStrike" spc="-1" dirty="0">
                <a:solidFill>
                  <a:srgbClr val="000000"/>
                </a:solidFill>
                <a:latin typeface="Calibri"/>
              </a:rPr>
              <a:t>Conclusão do diagrama de classes</a:t>
            </a:r>
            <a:endParaRPr lang="pt-BR" sz="1330" b="0" strike="noStrike" spc="-1" dirty="0">
              <a:latin typeface="Arial"/>
            </a:endParaRPr>
          </a:p>
          <a:p>
            <a:pPr marL="252000" lvl="1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BPMN</a:t>
            </a: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204" name="Table 7"/>
          <p:cNvGraphicFramePr/>
          <p:nvPr>
            <p:extLst>
              <p:ext uri="{D42A27DB-BD31-4B8C-83A1-F6EECF244321}">
                <p14:modId xmlns:p14="http://schemas.microsoft.com/office/powerpoint/2010/main" val="1263145928"/>
              </p:ext>
            </p:extLst>
          </p:nvPr>
        </p:nvGraphicFramePr>
        <p:xfrm>
          <a:off x="512640" y="3728160"/>
          <a:ext cx="12495600" cy="5791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PT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Apresentação da sprint</a:t>
                      </a:r>
                      <a:endParaRPr lang="pt-B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12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</a:rPr>
              <a:t>Entrega da sprint 1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223" name="Table 7"/>
          <p:cNvGraphicFramePr/>
          <p:nvPr/>
        </p:nvGraphicFramePr>
        <p:xfrm>
          <a:off x="512640" y="3728160"/>
          <a:ext cx="12495600" cy="79248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Definir escopo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Reformular Backlog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Atividade do Gerson (Usabilidade)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Definir timeline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79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SEMANA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6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 - 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22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/0</a:t>
            </a:r>
            <a:r>
              <a:rPr lang="pt-PT" sz="2650" b="0" strike="noStrike" spc="-1" dirty="0">
                <a:solidFill>
                  <a:srgbClr val="000000"/>
                </a:solidFill>
                <a:latin typeface="Simplon Oi Headline"/>
              </a:rPr>
              <a:t>9</a:t>
            </a:r>
            <a:r>
              <a:rPr lang="en-US" sz="2650" b="0" strike="noStrike" spc="-1" dirty="0">
                <a:solidFill>
                  <a:srgbClr val="000000"/>
                </a:solidFill>
                <a:latin typeface="Simplon Oi Headline"/>
              </a:rPr>
              <a:t>/2021</a:t>
            </a:r>
            <a:endParaRPr lang="pt-BR" sz="265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92480" y="1106640"/>
            <a:ext cx="6207480" cy="223560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Inicio do front em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Calibri"/>
              </a:rPr>
              <a:t>ReactJS</a:t>
            </a:r>
            <a:endParaRPr lang="pt-BR" sz="1330" b="0" strike="noStrike" spc="-1" dirty="0" err="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Atualização das telas no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Calibri"/>
              </a:rPr>
              <a:t>Figma</a:t>
            </a:r>
            <a:endParaRPr lang="pt-BR" sz="1330" b="0" strike="noStrike" spc="-1" dirty="0" err="1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Estruturação de Usabilidade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Atividade de diagrama de solução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Restruturação do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 Backlog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Calibri"/>
              </a:rPr>
              <a:t>Criação do Sprint Backlog</a:t>
            </a:r>
            <a:endParaRPr lang="pt-BR" sz="1330" b="0" strike="noStrike" spc="-1" dirty="0">
              <a:latin typeface="Arial"/>
            </a:endParaRPr>
          </a:p>
          <a:p>
            <a:pPr marL="252000" indent="-2516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lang="pt-BR" sz="1330" b="0" strike="noStrike" spc="-1">
              <a:latin typeface="Arial"/>
            </a:endParaRPr>
          </a:p>
        </p:txBody>
      </p:sp>
      <p:graphicFrame>
        <p:nvGraphicFramePr>
          <p:cNvPr id="242" name="Table 7"/>
          <p:cNvGraphicFramePr/>
          <p:nvPr>
            <p:extLst>
              <p:ext uri="{D42A27DB-BD31-4B8C-83A1-F6EECF244321}">
                <p14:modId xmlns:p14="http://schemas.microsoft.com/office/powerpoint/2010/main" val="241088407"/>
              </p:ext>
            </p:extLst>
          </p:nvPr>
        </p:nvGraphicFramePr>
        <p:xfrm>
          <a:off x="512640" y="3728160"/>
          <a:ext cx="12495600" cy="731520"/>
        </p:xfrm>
        <a:graphic>
          <a:graphicData uri="http://schemas.openxmlformats.org/drawingml/2006/table">
            <a:tbl>
              <a:tblPr/>
              <a:tblGrid>
                <a:gridCol w="41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Negócios</a:t>
                      </a:r>
                      <a:endParaRPr lang="pt-BR" sz="1400" b="0" strike="noStrike" spc="-1" dirty="0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Gantt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Continuar o Front em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React</a:t>
                      </a: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BR" sz="1400" b="0" strike="noStrike" spc="-1">
                        <a:latin typeface="Times New Roman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Terminar telas no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figma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Definir </a:t>
                      </a:r>
                      <a:r>
                        <a:rPr lang="pt-BR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timeline</a:t>
                      </a:r>
                      <a:endParaRPr lang="pt-BR" sz="1400" b="0" strike="noStrike" spc="-1" dirty="0" err="1">
                        <a:latin typeface="Times New Roman"/>
                      </a:endParaRPr>
                    </a:p>
                    <a:p>
                      <a:pPr marL="252000" lvl="1" indent="-25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0" strike="noStrike" spc="-1">
                        <a:latin typeface="Times New Roman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3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Negócios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0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985428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 dirty="0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 dirty="0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844344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4"/>
          <p:cNvSpPr/>
          <p:nvPr/>
        </p:nvSpPr>
        <p:spPr>
          <a:xfrm>
            <a:off x="8125920" y="576360"/>
            <a:ext cx="899280" cy="17964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 dirty="0" err="1"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9226080" y="28260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6"/>
          <p:cNvSpPr/>
          <p:nvPr/>
        </p:nvSpPr>
        <p:spPr>
          <a:xfrm>
            <a:off x="12156120" y="27864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7"/>
          <p:cNvSpPr/>
          <p:nvPr/>
        </p:nvSpPr>
        <p:spPr>
          <a:xfrm>
            <a:off x="10188000" y="288360"/>
            <a:ext cx="210960" cy="21132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8"/>
          <p:cNvSpPr/>
          <p:nvPr/>
        </p:nvSpPr>
        <p:spPr>
          <a:xfrm>
            <a:off x="8017560" y="180360"/>
            <a:ext cx="4937400" cy="61848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9"/>
          <p:cNvSpPr/>
          <p:nvPr/>
        </p:nvSpPr>
        <p:spPr>
          <a:xfrm>
            <a:off x="9554400" y="40680"/>
            <a:ext cx="1477800" cy="21132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 Farol do </a:t>
            </a:r>
            <a:r>
              <a:rPr lang="en-US" sz="1180" b="0" strike="noStrike" spc="-1" dirty="0" err="1">
                <a:solidFill>
                  <a:srgbClr val="000000"/>
                </a:solidFill>
                <a:latin typeface="Simplon BP Bold"/>
              </a:rPr>
              <a:t>Projeto</a:t>
            </a:r>
            <a:r>
              <a:rPr lang="en-US" sz="1180" b="0" strike="noStrike" spc="-1" dirty="0">
                <a:solidFill>
                  <a:srgbClr val="000000"/>
                </a:solidFill>
                <a:latin typeface="Simplon BP Bold"/>
              </a:rPr>
              <a:t>   </a:t>
            </a:r>
            <a:endParaRPr lang="pt-BR" sz="1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506</Words>
  <Application>Microsoft Office PowerPoint</Application>
  <PresentationFormat>Personalizar</PresentationFormat>
  <Paragraphs>204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4" baseType="lpstr">
      <vt:lpstr>Arial</vt:lpstr>
      <vt:lpstr>Calibri</vt:lpstr>
      <vt:lpstr>DejaVu Sans</vt:lpstr>
      <vt:lpstr>Exo 2</vt:lpstr>
      <vt:lpstr>Simplon BP Bold</vt:lpstr>
      <vt:lpstr>Simplon BP Regular</vt:lpstr>
      <vt:lpstr>Simplon Oi Headline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Aluno</cp:lastModifiedBy>
  <cp:revision>403</cp:revision>
  <cp:lastPrinted>2021-09-01T22:36:18Z</cp:lastPrinted>
  <dcterms:created xsi:type="dcterms:W3CDTF">2021-09-01T22:36:18Z</dcterms:created>
  <dcterms:modified xsi:type="dcterms:W3CDTF">2021-10-07T21:53:13Z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