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1432460" y="6302932"/>
            <a:ext cx="759540" cy="555356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04255" tIns="52127" rIns="104255" bIns="52127" numCol="1" anchor="t" anchorCtr="0" compatLnSpc="1"/>
          <a:lstStyle/>
          <a:p>
            <a:endParaRPr lang="pt-BR" sz="2395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81647" y="1208093"/>
            <a:ext cx="8546987" cy="5225430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4186"/>
            <a:ext cx="570147" cy="194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/>
          </a:p>
        </p:txBody>
      </p:sp>
      <p:sp>
        <p:nvSpPr>
          <p:cNvPr id="9" name="Freeform 6"/>
          <p:cNvSpPr/>
          <p:nvPr/>
        </p:nvSpPr>
        <p:spPr bwMode="auto">
          <a:xfrm>
            <a:off x="5" y="8"/>
            <a:ext cx="1661896" cy="120848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04255" tIns="52127" rIns="104255" bIns="52127" numCol="1" anchor="t" anchorCtr="0" compatLnSpc="1"/>
          <a:lstStyle/>
          <a:p>
            <a:endParaRPr lang="pt-BR" sz="2395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6"/>
            <a:ext cx="9779211" cy="694457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64857" y="150643"/>
            <a:ext cx="1217211" cy="45360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7" Type="http://schemas.openxmlformats.org/officeDocument/2006/relationships/slideLayout" Target="../slideLayouts/slideLayout11.xml"/><Relationship Id="rId16" Type="http://schemas.openxmlformats.org/officeDocument/2006/relationships/image" Target="../media/image8.svg"/><Relationship Id="rId15" Type="http://schemas.openxmlformats.org/officeDocument/2006/relationships/image" Target="../media/image9.png"/><Relationship Id="rId14" Type="http://schemas.openxmlformats.org/officeDocument/2006/relationships/image" Target="../media/image7.svg"/><Relationship Id="rId13" Type="http://schemas.openxmlformats.org/officeDocument/2006/relationships/image" Target="../media/image8.png"/><Relationship Id="rId12" Type="http://schemas.openxmlformats.org/officeDocument/2006/relationships/image" Target="../media/image6.svg"/><Relationship Id="rId11" Type="http://schemas.openxmlformats.org/officeDocument/2006/relationships/image" Target="../media/image7.png"/><Relationship Id="rId10" Type="http://schemas.openxmlformats.org/officeDocument/2006/relationships/image" Target="../media/image5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svg"/><Relationship Id="rId7" Type="http://schemas.openxmlformats.org/officeDocument/2006/relationships/image" Target="../media/image6.png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5" Type="http://schemas.openxmlformats.org/officeDocument/2006/relationships/slideLayout" Target="../slideLayouts/slideLayout1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6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66251D2-9488-44CD-87B4-F793A73C4A01}" type="slidenum">
              <a:rPr lang="pt-BR" sz="1035" smtClean="0"/>
            </a:fld>
            <a:endParaRPr lang="pt-BR" sz="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- Diarista</a:t>
            </a:r>
            <a:endParaRPr lang="pt-BR" dirty="0"/>
          </a:p>
        </p:txBody>
      </p:sp>
      <p:sp>
        <p:nvSpPr>
          <p:cNvPr id="7" name="Seta: Pentágono 6"/>
          <p:cNvSpPr/>
          <p:nvPr/>
        </p:nvSpPr>
        <p:spPr>
          <a:xfrm>
            <a:off x="2386079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CADASTRO</a:t>
            </a:r>
            <a:endParaRPr lang="pt-BR" sz="1630" dirty="0"/>
          </a:p>
        </p:txBody>
      </p:sp>
      <p:sp>
        <p:nvSpPr>
          <p:cNvPr id="8" name="Seta: Pentágono 7"/>
          <p:cNvSpPr/>
          <p:nvPr/>
        </p:nvSpPr>
        <p:spPr>
          <a:xfrm>
            <a:off x="4670318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COMPRA DE MOEDAS</a:t>
            </a:r>
            <a:endParaRPr lang="pt-BR" sz="1630" dirty="0"/>
          </a:p>
        </p:txBody>
      </p:sp>
      <p:sp>
        <p:nvSpPr>
          <p:cNvPr id="9" name="Seta: Pentágono 8"/>
          <p:cNvSpPr/>
          <p:nvPr/>
        </p:nvSpPr>
        <p:spPr>
          <a:xfrm>
            <a:off x="6994920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LIBERAR CONTATO</a:t>
            </a:r>
            <a:endParaRPr lang="pt-BR" sz="1630" dirty="0"/>
          </a:p>
        </p:txBody>
      </p:sp>
      <p:sp>
        <p:nvSpPr>
          <p:cNvPr id="10" name="Seta: Pentágono 9"/>
          <p:cNvSpPr/>
          <p:nvPr/>
        </p:nvSpPr>
        <p:spPr>
          <a:xfrm>
            <a:off x="9359180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REALIZAR SERVIÇO</a:t>
            </a:r>
            <a:endParaRPr lang="pt-BR" sz="163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25514" y="191098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419395" y="2022342"/>
            <a:ext cx="1948301" cy="59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Preenchimento </a:t>
            </a:r>
            <a:r>
              <a:rPr lang="pt-BR" sz="1090" dirty="0">
                <a:latin typeface="Exo 2" pitchFamily="50" charset="0"/>
              </a:rPr>
              <a:t>de formulários</a:t>
            </a:r>
            <a:endParaRPr lang="pt-BR" sz="109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Exo 2" pitchFamily="50" charset="0"/>
              </a:rPr>
              <a:t>Autenticações</a:t>
            </a:r>
            <a:endParaRPr lang="pt-BR" sz="1090" dirty="0">
              <a:latin typeface="Exo 2" pitchFamily="50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25514" y="2907616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25514" y="1164263"/>
            <a:ext cx="1981647" cy="704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  <a:r>
              <a:rPr lang="pt-BR" sz="145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  <a:endParaRPr lang="pt-BR" sz="145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14780" y="2009539"/>
            <a:ext cx="1981647" cy="98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Faz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63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  <a:endParaRPr lang="pt-BR" sz="163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394410" y="3445803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9245" y="2989332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9302" y="2998364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94410" y="1032793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394410" y="4642840"/>
            <a:ext cx="829309" cy="829309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5514" y="2989339"/>
            <a:ext cx="2160565" cy="104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15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  <a:endParaRPr lang="pt-BR" sz="1815" b="1" dirty="0">
              <a:solidFill>
                <a:srgbClr val="E6005A"/>
              </a:solidFill>
              <a:latin typeface="Exo 2" pitchFamily="50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25514" y="391879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9395" y="3987920"/>
            <a:ext cx="1981704" cy="92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Muitas informações para preencher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Desistir de preencher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Buscar outra plataforma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25514" y="5257333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25514" y="4181658"/>
            <a:ext cx="1981647" cy="76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15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  <a:endParaRPr lang="pt-BR" sz="1815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32758" y="113795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577811" y="2752006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77811" y="933725"/>
            <a:ext cx="829309" cy="829309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577811" y="1922697"/>
            <a:ext cx="829309" cy="829309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32790" y="5430811"/>
            <a:ext cx="1981647" cy="73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63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  <a:endParaRPr lang="pt-BR" sz="163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19395" y="5472038"/>
            <a:ext cx="1981128" cy="76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Apenas informações relevantes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Formulários simples e que atrai o usuário</a:t>
            </a:r>
            <a:endParaRPr lang="pt-PT" alt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670049" y="1938835"/>
            <a:ext cx="1975945" cy="109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Verifica os pacotes existentes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Preenche os dados bancários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Realiza pagamento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670049" y="3975250"/>
            <a:ext cx="1975369" cy="109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Muito caro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Pagar pra liberar os serviços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Pouca opção de pacotes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Investimento arriscado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213526" y="2022098"/>
            <a:ext cx="1847763" cy="92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Paga moedas para liberar o contato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Entrar em contato com contratante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áfico 40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2701" y="2998550"/>
            <a:ext cx="829309" cy="829309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7133282" y="3987664"/>
            <a:ext cx="1847763" cy="109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Será que vou conseguir o trabalho?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Vale a pena liberar esse contato?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133282" y="5430743"/>
            <a:ext cx="1847763" cy="109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Melhor distribuição de contatos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Preço para liberação condizente com o valor recebido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625041" y="1981782"/>
            <a:ext cx="1847763" cy="76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Conseguir o serviço por conta própria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Conquistar o contratante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áfico 45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6940" y="3014489"/>
            <a:ext cx="829309" cy="829309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9625118" y="3918610"/>
            <a:ext cx="2135305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Se não conquistar o contratante, o dinheiro foi desperdiçado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Perdi meu tempo?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Conseguir serviços constantes com o contratante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9625398" y="5430679"/>
            <a:ext cx="2135305" cy="59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Não precisar conquistar o cliente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090" dirty="0">
                <a:latin typeface="Arial" panose="020B0604020202020204" pitchFamily="34" charset="0"/>
                <a:cs typeface="Arial" panose="020B0604020202020204" pitchFamily="34" charset="0"/>
              </a:rPr>
              <a:t>Certeza de serviço</a:t>
            </a:r>
            <a:endParaRPr lang="pt-PT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50"/>
          <p:cNvSpPr/>
          <p:nvPr/>
        </p:nvSpPr>
        <p:spPr>
          <a:xfrm>
            <a:off x="4669832" y="5430576"/>
            <a:ext cx="1847763" cy="2584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50"/>
          <p:cNvSpPr/>
          <p:nvPr/>
        </p:nvSpPr>
        <p:spPr>
          <a:xfrm>
            <a:off x="4670049" y="5472038"/>
            <a:ext cx="1981128" cy="59309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Vamos lucrar com base numa fração do lucro da contratada</a:t>
            </a:r>
            <a:endParaRPr lang="pt-PT" alt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B66251D2-9488-44CD-87B4-F793A73C4A01}" type="slidenum">
              <a:rPr lang="pt-BR" sz="1035" smtClean="0"/>
            </a:fld>
            <a:endParaRPr lang="pt-BR" sz="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Contratante</a:t>
            </a:r>
            <a:endParaRPr lang="pt-BR" dirty="0"/>
          </a:p>
        </p:txBody>
      </p:sp>
      <p:sp>
        <p:nvSpPr>
          <p:cNvPr id="7" name="Seta: Pentágono 6"/>
          <p:cNvSpPr/>
          <p:nvPr/>
        </p:nvSpPr>
        <p:spPr>
          <a:xfrm>
            <a:off x="2386079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CADASTRO</a:t>
            </a:r>
            <a:endParaRPr lang="pt-BR" sz="1630" dirty="0"/>
          </a:p>
        </p:txBody>
      </p:sp>
      <p:sp>
        <p:nvSpPr>
          <p:cNvPr id="8" name="Seta: Pentágono 7"/>
          <p:cNvSpPr/>
          <p:nvPr/>
        </p:nvSpPr>
        <p:spPr>
          <a:xfrm>
            <a:off x="4670318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CRIAR SERVIÇO</a:t>
            </a:r>
            <a:endParaRPr lang="pt-BR" sz="1630" dirty="0"/>
          </a:p>
        </p:txBody>
      </p:sp>
      <p:sp>
        <p:nvSpPr>
          <p:cNvPr id="9" name="Seta: Pentágono 8"/>
          <p:cNvSpPr/>
          <p:nvPr/>
        </p:nvSpPr>
        <p:spPr>
          <a:xfrm>
            <a:off x="6994920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ESPERAR CONTATO</a:t>
            </a:r>
            <a:endParaRPr lang="pt-BR" sz="1630" dirty="0"/>
          </a:p>
        </p:txBody>
      </p:sp>
      <p:sp>
        <p:nvSpPr>
          <p:cNvPr id="10" name="Seta: Pentágono 9"/>
          <p:cNvSpPr/>
          <p:nvPr/>
        </p:nvSpPr>
        <p:spPr>
          <a:xfrm>
            <a:off x="9359180" y="1215188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0" dirty="0"/>
              <a:t>FEEDBACK</a:t>
            </a:r>
            <a:endParaRPr lang="pt-BR" sz="163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25514" y="191098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386079" y="1962890"/>
            <a:ext cx="1847763" cy="59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Preenchimento de formulários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Autenticações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25514" y="2907616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25514" y="1164263"/>
            <a:ext cx="1981647" cy="704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  <a:r>
              <a:rPr lang="pt-BR" sz="145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  <a:endParaRPr lang="pt-BR" sz="145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25514" y="1962890"/>
            <a:ext cx="1981647" cy="98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Faz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63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  <a:endParaRPr lang="pt-BR" sz="1630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15808" y="2976086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430" y="2976086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94410" y="1032793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36167" y="2996389"/>
            <a:ext cx="829309" cy="829309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5514" y="2989339"/>
            <a:ext cx="2160565" cy="104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15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  <a:endParaRPr lang="pt-BR" sz="1815" b="1" dirty="0">
              <a:solidFill>
                <a:srgbClr val="E6005A"/>
              </a:solidFill>
              <a:latin typeface="Exo 2" pitchFamily="50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25514" y="391879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385775" y="4002590"/>
            <a:ext cx="1981647" cy="59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Desistir de preencher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Buscar outra plataforma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25514" y="5257333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25514" y="4181658"/>
            <a:ext cx="1981647" cy="76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815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  <a:endParaRPr lang="pt-BR" sz="1815" b="1" dirty="0">
              <a:solidFill>
                <a:srgbClr val="E6005A"/>
              </a:solidFill>
              <a:latin typeface="Exo 2" pitchFamily="50" charset="0"/>
            </a:endParaRP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532758" y="113795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77811" y="2752006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577811" y="933725"/>
            <a:ext cx="829309" cy="829309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77811" y="1922697"/>
            <a:ext cx="829309" cy="829309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32790" y="5430811"/>
            <a:ext cx="1981647" cy="73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4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  <a:endParaRPr lang="pt-BR" sz="2540" b="1" dirty="0">
              <a:solidFill>
                <a:srgbClr val="E6005A"/>
              </a:solidFill>
              <a:latin typeface="Exo 2" pitchFamily="50" charset="0"/>
            </a:endParaRPr>
          </a:p>
          <a:p>
            <a:r>
              <a:rPr lang="pt-BR" sz="163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  <a:endParaRPr lang="pt-BR" sz="1630" b="1" dirty="0">
              <a:solidFill>
                <a:srgbClr val="E6005A"/>
              </a:solidFill>
              <a:latin typeface="Exo 2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386351" y="5415027"/>
            <a:ext cx="1847763" cy="92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Interface do usuário mais simples e colorida</a:t>
            </a:r>
            <a:endParaRPr lang="pt-PT" alt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Formulários mais práticos</a:t>
            </a:r>
            <a:endParaRPr lang="pt-PT" alt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749793" y="1964785"/>
            <a:ext cx="1847763" cy="92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Detalhar serviço prestado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Detalhar ambiente de trabalho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749793" y="4083193"/>
            <a:ext cx="1847763" cy="426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Muitas informações para preencher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133475" y="1999061"/>
            <a:ext cx="1847763" cy="109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Após criar o serviço, esperar contato das contratadas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Escolher a doméstica que mais te agrada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006582" y="4056197"/>
            <a:ext cx="1847763" cy="109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A doméstica é confiável?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Qual doméstica devo escolher?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Será que vão enviar propostas?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006582" y="5430743"/>
            <a:ext cx="1847763" cy="92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Tornar o processo mais ágil e seguro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Incentivos </a:t>
            </a: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por promoções e integrações</a:t>
            </a:r>
            <a:endParaRPr lang="pt-PT" alt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áfico 52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8565" y="2996389"/>
            <a:ext cx="829309" cy="829309"/>
          </a:xfrm>
          <a:prstGeom prst="rect">
            <a:avLst/>
          </a:prstGeom>
        </p:spPr>
      </p:pic>
      <p:sp>
        <p:nvSpPr>
          <p:cNvPr id="54" name="Retângulo 53"/>
          <p:cNvSpPr/>
          <p:nvPr/>
        </p:nvSpPr>
        <p:spPr>
          <a:xfrm>
            <a:off x="4749450" y="5360291"/>
            <a:ext cx="1847763" cy="59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Apenas informações relevantes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090" dirty="0">
                <a:latin typeface="Arial" panose="020B0604020202020204" pitchFamily="34" charset="0"/>
                <a:cs typeface="Arial" panose="020B0604020202020204" pitchFamily="34" charset="0"/>
              </a:rPr>
              <a:t>Formulários práticos </a:t>
            </a:r>
            <a:endParaRPr lang="pt-PT" alt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9417713" y="2010205"/>
            <a:ext cx="1847763" cy="59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Realizar feedback no aplicativo após o serviço ser realizado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áfico 55" descr="Rosto neutro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2427" y="3017092"/>
            <a:ext cx="829309" cy="829309"/>
          </a:xfrm>
          <a:prstGeom prst="rect">
            <a:avLst/>
          </a:prstGeom>
        </p:spPr>
      </p:pic>
      <p:sp>
        <p:nvSpPr>
          <p:cNvPr id="57" name="Retângulo 56"/>
          <p:cNvSpPr/>
          <p:nvPr/>
        </p:nvSpPr>
        <p:spPr>
          <a:xfrm>
            <a:off x="9417713" y="4002066"/>
            <a:ext cx="1847763" cy="126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Será que devo chamar a mesma pessoa num próximo serviço?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Devo continuar utilizando a plataforma?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9417712" y="5414860"/>
            <a:ext cx="1847763" cy="76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90" dirty="0">
                <a:latin typeface="Arial" panose="020B0604020202020204" pitchFamily="34" charset="0"/>
                <a:cs typeface="Arial" panose="020B0604020202020204" pitchFamily="34" charset="0"/>
              </a:rPr>
              <a:t>Cativar o contratante a continuar usando a plataforma</a:t>
            </a:r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Presentation</Application>
  <PresentationFormat>宽屏</PresentationFormat>
  <Paragraphs>134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Exo 2</vt:lpstr>
      <vt:lpstr>Gubbi</vt:lpstr>
      <vt:lpstr>Tahoma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</dc:creator>
  <cp:lastModifiedBy>aluno</cp:lastModifiedBy>
  <cp:revision>7</cp:revision>
  <dcterms:created xsi:type="dcterms:W3CDTF">2021-09-02T21:03:42Z</dcterms:created>
  <dcterms:modified xsi:type="dcterms:W3CDTF">2021-09-02T21:03:42Z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