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12"/>
  </p:notesMasterIdLst>
  <p:handoutMasterIdLst>
    <p:handoutMasterId r:id="rId13"/>
  </p:handoutMasterIdLst>
  <p:sldIdLst>
    <p:sldId id="256" r:id="rId4"/>
    <p:sldId id="344" r:id="rId5"/>
    <p:sldId id="475" r:id="rId6"/>
    <p:sldId id="471" r:id="rId7"/>
    <p:sldId id="472" r:id="rId8"/>
    <p:sldId id="473" r:id="rId9"/>
    <p:sldId id="474" r:id="rId10"/>
    <p:sldId id="476" r:id="rId11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5"/>
            <p14:sldId id="471"/>
            <p14:sldId id="472"/>
            <p14:sldId id="473"/>
            <p14:sldId id="474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42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5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6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5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Solução para contratação de domésticas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07/09/2021</a:t>
            </a:r>
          </a:p>
          <a:p>
            <a:r>
              <a:rPr lang="pt-BR" dirty="0" err="1"/>
              <a:t>IClean</a:t>
            </a:r>
            <a:endParaRPr lang="pt-BR" dirty="0"/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Membros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Carlos Gomes</a:t>
            </a:r>
          </a:p>
          <a:p>
            <a:r>
              <a:rPr lang="pt-BR" dirty="0"/>
              <a:t>Guilherme Souza </a:t>
            </a:r>
          </a:p>
          <a:p>
            <a:r>
              <a:rPr lang="pt-BR" dirty="0"/>
              <a:t>Guilherme Soares </a:t>
            </a:r>
          </a:p>
          <a:p>
            <a:r>
              <a:rPr lang="pt-BR" dirty="0"/>
              <a:t>Leonardo Victor </a:t>
            </a:r>
          </a:p>
          <a:p>
            <a:r>
              <a:rPr lang="pt-BR" dirty="0"/>
              <a:t>Lucas </a:t>
            </a:r>
            <a:r>
              <a:rPr lang="pt-BR" dirty="0" err="1"/>
              <a:t>Yudi</a:t>
            </a:r>
            <a:endParaRPr lang="pt-BR" dirty="0"/>
          </a:p>
          <a:p>
            <a:r>
              <a:rPr lang="pt-BR" dirty="0"/>
              <a:t>Roberto Gomes</a:t>
            </a:r>
          </a:p>
        </p:txBody>
      </p:sp>
    </p:spTree>
    <p:extLst>
      <p:ext uri="{BB962C8B-B14F-4D97-AF65-F5344CB8AC3E}">
        <p14:creationId xmlns:p14="http://schemas.microsoft.com/office/powerpoint/2010/main" val="38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empatia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3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02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api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slide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mapa de empatia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 DER  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4" name="Oval 3"/>
          <p:cNvSpPr/>
          <p:nvPr/>
        </p:nvSpPr>
        <p:spPr>
          <a:xfrm>
            <a:off x="9221470" y="293370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96195" y="28384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9335" y="29781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55805" y="29781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4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 finalizado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Slide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diagrama de classes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2930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5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15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Entrega da sprint 1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escopo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Gantt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Reformular Backlog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Atividade do Gerson (Usabilidade)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timeline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como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sera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registrado as mudanças </a:t>
            </a: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6599379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277</Words>
  <Application>Microsoft Office PowerPoint</Application>
  <PresentationFormat>Personalizar</PresentationFormat>
  <Paragraphs>119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SEMANA 1 - 12/08/2021</vt:lpstr>
      <vt:lpstr>SEMANA 2 - 19/08/2021</vt:lpstr>
      <vt:lpstr>SEMANA 3 - 02/09/2021</vt:lpstr>
      <vt:lpstr>SEMANA 4 - 09/09/2021</vt:lpstr>
      <vt:lpstr>SEMANA 5 - 15/09/2021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Guilherme De Sousa Santos</cp:lastModifiedBy>
  <cp:revision>354</cp:revision>
  <cp:lastPrinted>2021-09-01T22:36:18Z</cp:lastPrinted>
  <dcterms:created xsi:type="dcterms:W3CDTF">2021-09-01T22:36:18Z</dcterms:created>
  <dcterms:modified xsi:type="dcterms:W3CDTF">2021-09-16T20:37:49Z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