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x="13442950" cy="7561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7ECD233-C55E-41E8-BD4C-A6E0D75C060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F92A59-9CFE-478E-9A8A-C2DB0B118F85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9CF3B1-99DD-470B-93C9-4633F6391E4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F66453-9A76-44EE-827C-69D5346BE5FC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2320" cy="740268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480" y="0"/>
            <a:ext cx="4786200" cy="631188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9960" cy="415152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4120" cy="249876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0160" cy="248616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7" descr=""/>
          <p:cNvPicPr/>
          <p:nvPr/>
        </p:nvPicPr>
        <p:blipFill>
          <a:blip r:embed="rId2"/>
          <a:stretch/>
        </p:blipFill>
        <p:spPr>
          <a:xfrm>
            <a:off x="4559040" y="2990520"/>
            <a:ext cx="4323600" cy="161028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texto </a:t>
            </a:r>
            <a:r>
              <a:rPr b="0" lang="pt-BR" sz="4400" spc="-1" strike="noStrike">
                <a:latin typeface="Arial"/>
              </a:rPr>
              <a:t>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605400" y="6949080"/>
            <a:ext cx="835920" cy="6109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830960" cy="133092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0640" cy="498600"/>
          </a:xfrm>
          <a:prstGeom prst="rect">
            <a:avLst/>
          </a:prstGeom>
          <a:ln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605400" y="6949080"/>
            <a:ext cx="836280" cy="61128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1831320" cy="133128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Imagem 10" descr=""/>
          <p:cNvPicPr/>
          <p:nvPr/>
        </p:nvPicPr>
        <p:blipFill>
          <a:blip r:embed="rId2"/>
          <a:stretch/>
        </p:blipFill>
        <p:spPr>
          <a:xfrm>
            <a:off x="181800" y="165960"/>
            <a:ext cx="1341000" cy="498960"/>
          </a:xfrm>
          <a:prstGeom prst="rect">
            <a:avLst/>
          </a:prstGeom>
          <a:ln>
            <a:noFill/>
          </a:ln>
        </p:spPr>
      </p:pic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64572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D28212DA-E756-4CB8-BEA4-982E34E014A2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Template...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218760" y="1548360"/>
            <a:ext cx="2349000" cy="201492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 flipH="1">
            <a:off x="5567760" y="2543040"/>
            <a:ext cx="187020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7" name="Group 5"/>
          <p:cNvGrpSpPr/>
          <p:nvPr/>
        </p:nvGrpSpPr>
        <p:grpSpPr>
          <a:xfrm>
            <a:off x="7258680" y="1613520"/>
            <a:ext cx="2565000" cy="2014920"/>
            <a:chOff x="7258680" y="1613520"/>
            <a:chExt cx="2565000" cy="2014920"/>
          </a:xfrm>
        </p:grpSpPr>
        <p:sp>
          <p:nvSpPr>
            <p:cNvPr id="178" name="CustomShape 6"/>
            <p:cNvSpPr/>
            <p:nvPr/>
          </p:nvSpPr>
          <p:spPr>
            <a:xfrm>
              <a:off x="7360200" y="1613520"/>
              <a:ext cx="2374920" cy="2014920"/>
            </a:xfrm>
            <a:prstGeom prst="rect">
              <a:avLst/>
            </a:prstGeom>
            <a:solidFill>
              <a:srgbClr val="4bacc6"/>
            </a:solidFill>
            <a:ln w="25560">
              <a:solidFill>
                <a:srgbClr val="377f9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7"/>
            <p:cNvSpPr/>
            <p:nvPr/>
          </p:nvSpPr>
          <p:spPr>
            <a:xfrm>
              <a:off x="7258680" y="169524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Web Application 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Spring MVC]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180" name="CustomShape 8"/>
            <p:cNvSpPr/>
            <p:nvPr/>
          </p:nvSpPr>
          <p:spPr>
            <a:xfrm>
              <a:off x="7441560" y="2552040"/>
              <a:ext cx="230544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Aplicação de cadastros e relatórios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181" name="Group 9"/>
          <p:cNvGrpSpPr/>
          <p:nvPr/>
        </p:nvGrpSpPr>
        <p:grpSpPr>
          <a:xfrm>
            <a:off x="9241920" y="4617720"/>
            <a:ext cx="2673720" cy="2014920"/>
            <a:chOff x="9241920" y="4617720"/>
            <a:chExt cx="2673720" cy="2014920"/>
          </a:xfrm>
        </p:grpSpPr>
        <p:grpSp>
          <p:nvGrpSpPr>
            <p:cNvPr id="182" name="Group 10"/>
            <p:cNvGrpSpPr/>
            <p:nvPr/>
          </p:nvGrpSpPr>
          <p:grpSpPr>
            <a:xfrm>
              <a:off x="9376920" y="4617720"/>
              <a:ext cx="2461680" cy="2014920"/>
              <a:chOff x="9376920" y="4617720"/>
              <a:chExt cx="2461680" cy="2014920"/>
            </a:xfrm>
          </p:grpSpPr>
          <p:sp>
            <p:nvSpPr>
              <p:cNvPr id="183" name="CustomShape 11"/>
              <p:cNvSpPr/>
              <p:nvPr/>
            </p:nvSpPr>
            <p:spPr>
              <a:xfrm>
                <a:off x="9376920" y="4617720"/>
                <a:ext cx="2461680" cy="201492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12"/>
              <p:cNvSpPr/>
              <p:nvPr/>
            </p:nvSpPr>
            <p:spPr>
              <a:xfrm>
                <a:off x="9430920" y="4679640"/>
                <a:ext cx="1936080" cy="20520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13"/>
              <p:cNvSpPr/>
              <p:nvPr/>
            </p:nvSpPr>
            <p:spPr>
              <a:xfrm>
                <a:off x="11569680" y="4648320"/>
                <a:ext cx="215280" cy="26820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14"/>
              <p:cNvSpPr/>
              <p:nvPr/>
            </p:nvSpPr>
            <p:spPr>
              <a:xfrm rot="16447800">
                <a:off x="11438280" y="4672080"/>
                <a:ext cx="195120" cy="21528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7" name="CustomShape 15"/>
            <p:cNvSpPr/>
            <p:nvPr/>
          </p:nvSpPr>
          <p:spPr>
            <a:xfrm>
              <a:off x="9241920" y="495900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ClientSide Web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Javascript + ?]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188" name="CustomShape 16"/>
            <p:cNvSpPr/>
            <p:nvPr/>
          </p:nvSpPr>
          <p:spPr>
            <a:xfrm>
              <a:off x="9350640" y="5783400"/>
              <a:ext cx="256500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Dashboard e cadastros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189" name="Group 17"/>
          <p:cNvGrpSpPr/>
          <p:nvPr/>
        </p:nvGrpSpPr>
        <p:grpSpPr>
          <a:xfrm>
            <a:off x="3049200" y="4644720"/>
            <a:ext cx="2734560" cy="2098440"/>
            <a:chOff x="3049200" y="4644720"/>
            <a:chExt cx="2734560" cy="2098440"/>
          </a:xfrm>
        </p:grpSpPr>
        <p:sp>
          <p:nvSpPr>
            <p:cNvPr id="190" name="CustomShape 18"/>
            <p:cNvSpPr/>
            <p:nvPr/>
          </p:nvSpPr>
          <p:spPr>
            <a:xfrm>
              <a:off x="3074760" y="4644720"/>
              <a:ext cx="2709000" cy="201492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"/>
            <p:cNvSpPr/>
            <p:nvPr/>
          </p:nvSpPr>
          <p:spPr>
            <a:xfrm>
              <a:off x="3218760" y="5436720"/>
              <a:ext cx="227700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Coletor</a:t>
              </a: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 que captura dos dados dos sistemas operacionais (cpu/mem/disco)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192" name="CustomShape 20"/>
            <p:cNvSpPr/>
            <p:nvPr/>
          </p:nvSpPr>
          <p:spPr>
            <a:xfrm>
              <a:off x="3049200" y="4701600"/>
              <a:ext cx="2709000" cy="118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Client Side Desktop 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Java JAR - Local]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193" name="CustomShape 21"/>
          <p:cNvSpPr/>
          <p:nvPr/>
        </p:nvSpPr>
        <p:spPr>
          <a:xfrm flipH="1" flipV="1">
            <a:off x="4389840" y="3563280"/>
            <a:ext cx="360" cy="105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22"/>
          <p:cNvGrpSpPr/>
          <p:nvPr/>
        </p:nvGrpSpPr>
        <p:grpSpPr>
          <a:xfrm>
            <a:off x="6305400" y="4617720"/>
            <a:ext cx="2565000" cy="2088000"/>
            <a:chOff x="6305400" y="4617720"/>
            <a:chExt cx="2565000" cy="2088000"/>
          </a:xfrm>
        </p:grpSpPr>
        <p:grpSp>
          <p:nvGrpSpPr>
            <p:cNvPr id="195" name="Group 23"/>
            <p:cNvGrpSpPr/>
            <p:nvPr/>
          </p:nvGrpSpPr>
          <p:grpSpPr>
            <a:xfrm>
              <a:off x="6440400" y="4617720"/>
              <a:ext cx="2305440" cy="2088000"/>
              <a:chOff x="6440400" y="4617720"/>
              <a:chExt cx="2305440" cy="2088000"/>
            </a:xfrm>
          </p:grpSpPr>
          <p:sp>
            <p:nvSpPr>
              <p:cNvPr id="196" name="CustomShape 24"/>
              <p:cNvSpPr/>
              <p:nvPr/>
            </p:nvSpPr>
            <p:spPr>
              <a:xfrm>
                <a:off x="6859080" y="5785200"/>
                <a:ext cx="116208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Dashboard</a:t>
                </a:r>
                <a:endParaRPr b="0" lang="pt-BR" sz="1600" spc="-1" strike="noStrike">
                  <a:latin typeface="Arial"/>
                </a:endParaRPr>
              </a:p>
            </p:txBody>
          </p:sp>
          <p:sp>
            <p:nvSpPr>
              <p:cNvPr id="197" name="CustomShape 25"/>
              <p:cNvSpPr/>
              <p:nvPr/>
            </p:nvSpPr>
            <p:spPr>
              <a:xfrm>
                <a:off x="6440400" y="4617720"/>
                <a:ext cx="2305440" cy="2088000"/>
              </a:xfrm>
              <a:prstGeom prst="roundRect">
                <a:avLst>
                  <a:gd name="adj" fmla="val 16667"/>
                </a:avLst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Line 26"/>
              <p:cNvSpPr/>
              <p:nvPr/>
            </p:nvSpPr>
            <p:spPr>
              <a:xfrm>
                <a:off x="8232120" y="474912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Line 27"/>
              <p:cNvSpPr/>
              <p:nvPr/>
            </p:nvSpPr>
            <p:spPr>
              <a:xfrm>
                <a:off x="8232120" y="482940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Line 28"/>
              <p:cNvSpPr/>
              <p:nvPr/>
            </p:nvSpPr>
            <p:spPr>
              <a:xfrm>
                <a:off x="8232120" y="4912920"/>
                <a:ext cx="267480" cy="0"/>
              </a:xfrm>
              <a:prstGeom prst="line">
                <a:avLst/>
              </a:prstGeom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1" name="CustomShape 29"/>
            <p:cNvSpPr/>
            <p:nvPr/>
          </p:nvSpPr>
          <p:spPr>
            <a:xfrm>
              <a:off x="6305400" y="4988160"/>
              <a:ext cx="256500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MobileApp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PWA]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02" name="CustomShape 30"/>
            <p:cNvSpPr/>
            <p:nvPr/>
          </p:nvSpPr>
          <p:spPr>
            <a:xfrm>
              <a:off x="6414120" y="5889240"/>
              <a:ext cx="23054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Alertas e Gráficos simples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03" name="CustomShape 31"/>
          <p:cNvSpPr/>
          <p:nvPr/>
        </p:nvSpPr>
        <p:spPr>
          <a:xfrm flipV="1">
            <a:off x="7945560" y="3628440"/>
            <a:ext cx="601200" cy="9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3070800" y="212436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SQL Server]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5" name="CustomShape 33"/>
          <p:cNvSpPr/>
          <p:nvPr/>
        </p:nvSpPr>
        <p:spPr>
          <a:xfrm>
            <a:off x="3121200" y="2844360"/>
            <a:ext cx="25650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Armazena os dados das máquinas e dos cadastros.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06" name="Group 34"/>
          <p:cNvGrpSpPr/>
          <p:nvPr/>
        </p:nvGrpSpPr>
        <p:grpSpPr>
          <a:xfrm>
            <a:off x="85680" y="1548360"/>
            <a:ext cx="2637000" cy="2014920"/>
            <a:chOff x="85680" y="1548360"/>
            <a:chExt cx="2637000" cy="2014920"/>
          </a:xfrm>
        </p:grpSpPr>
        <p:sp>
          <p:nvSpPr>
            <p:cNvPr id="207" name="CustomShape 35"/>
            <p:cNvSpPr/>
            <p:nvPr/>
          </p:nvSpPr>
          <p:spPr>
            <a:xfrm>
              <a:off x="239760" y="1548360"/>
              <a:ext cx="2376000" cy="201492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36"/>
            <p:cNvSpPr/>
            <p:nvPr/>
          </p:nvSpPr>
          <p:spPr>
            <a:xfrm>
              <a:off x="85680" y="1686240"/>
              <a:ext cx="256500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SLACK Application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[Container: API Slack]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09" name="CustomShape 37"/>
            <p:cNvSpPr/>
            <p:nvPr/>
          </p:nvSpPr>
          <p:spPr>
            <a:xfrm>
              <a:off x="157680" y="2543040"/>
              <a:ext cx="256500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APIs para o envio de mensagens de alerta.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10" name="CustomShape 38"/>
          <p:cNvSpPr/>
          <p:nvPr/>
        </p:nvSpPr>
        <p:spPr>
          <a:xfrm rot="10800000">
            <a:off x="1429560" y="3565800"/>
            <a:ext cx="1645200" cy="2086920"/>
          </a:xfrm>
          <a:prstGeom prst="bentConnector2">
            <a:avLst/>
          </a:pr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 flipH="1" flipV="1">
            <a:off x="8547120" y="3628440"/>
            <a:ext cx="2058840" cy="9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645720" y="7237080"/>
            <a:ext cx="627120" cy="21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9C3FEE63-5F67-4C17-A44F-D95AA8C4A927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184840" y="108360"/>
            <a:ext cx="107812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480"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1" lang="pt-BR" sz="3770" spc="-1" strike="noStrike">
                <a:solidFill>
                  <a:srgbClr val="32b9cd"/>
                </a:solidFill>
                <a:latin typeface="Exo 2"/>
                <a:ea typeface="DejaVu Sans"/>
              </a:rPr>
              <a:t>Template...</a:t>
            </a:r>
            <a:endParaRPr b="0" lang="pt-BR" sz="377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177920" y="1440000"/>
            <a:ext cx="2349000" cy="2014920"/>
          </a:xfrm>
          <a:prstGeom prst="flowChartMagneticDisk">
            <a:avLst/>
          </a:prstGeom>
          <a:solidFill>
            <a:srgbClr val="808080"/>
          </a:solidFill>
          <a:ln w="25560">
            <a:solidFill>
              <a:srgbClr val="2537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3552120" y="2543040"/>
            <a:ext cx="38872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5285520" y="1512720"/>
            <a:ext cx="2374920" cy="20149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"/>
          <p:cNvSpPr/>
          <p:nvPr/>
        </p:nvSpPr>
        <p:spPr>
          <a:xfrm>
            <a:off x="5285520" y="1594440"/>
            <a:ext cx="237492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Micro service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Spring Boot + java Spring]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285520" y="2451240"/>
            <a:ext cx="2374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Aplicação de cadastros e relatórios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19" name="Group 8"/>
          <p:cNvGrpSpPr/>
          <p:nvPr/>
        </p:nvGrpSpPr>
        <p:grpSpPr>
          <a:xfrm>
            <a:off x="5175000" y="4608000"/>
            <a:ext cx="2461680" cy="2014920"/>
            <a:chOff x="5175000" y="4608000"/>
            <a:chExt cx="2461680" cy="2014920"/>
          </a:xfrm>
        </p:grpSpPr>
        <p:sp>
          <p:nvSpPr>
            <p:cNvPr id="220" name="CustomShape 9"/>
            <p:cNvSpPr/>
            <p:nvPr/>
          </p:nvSpPr>
          <p:spPr>
            <a:xfrm>
              <a:off x="5175000" y="4608000"/>
              <a:ext cx="2461680" cy="2014920"/>
            </a:xfrm>
            <a:prstGeom prst="rect">
              <a:avLst/>
            </a:prstGeom>
            <a:solidFill>
              <a:srgbClr val="32b9cd"/>
            </a:solidFill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0"/>
            <p:cNvSpPr/>
            <p:nvPr/>
          </p:nvSpPr>
          <p:spPr>
            <a:xfrm>
              <a:off x="5229000" y="4669920"/>
              <a:ext cx="1936080" cy="205200"/>
            </a:xfrm>
            <a:prstGeom prst="rect">
              <a:avLst/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1"/>
            <p:cNvSpPr/>
            <p:nvPr/>
          </p:nvSpPr>
          <p:spPr>
            <a:xfrm>
              <a:off x="7367760" y="4638600"/>
              <a:ext cx="215280" cy="268200"/>
            </a:xfrm>
            <a:prstGeom prst="mathMultiply">
              <a:avLst>
                <a:gd name="adj1" fmla="val 2352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2"/>
            <p:cNvSpPr/>
            <p:nvPr/>
          </p:nvSpPr>
          <p:spPr>
            <a:xfrm rot="16447800">
              <a:off x="7236360" y="4662360"/>
              <a:ext cx="195120" cy="21528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noFill/>
            <a:ln w="25560">
              <a:solidFill>
                <a:srgbClr val="3185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" name="CustomShape 13"/>
          <p:cNvSpPr/>
          <p:nvPr/>
        </p:nvSpPr>
        <p:spPr>
          <a:xfrm>
            <a:off x="5148000" y="494928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ClientSide Web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Javascript + ReactJS]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5148720" y="5773680"/>
            <a:ext cx="2565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Dashboard e cadastros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6" name="CustomShape 15"/>
          <p:cNvSpPr/>
          <p:nvPr/>
        </p:nvSpPr>
        <p:spPr>
          <a:xfrm>
            <a:off x="1069920" y="1980000"/>
            <a:ext cx="2565000" cy="8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SQL Server]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7" name="CustomShape 16"/>
          <p:cNvSpPr/>
          <p:nvPr/>
        </p:nvSpPr>
        <p:spPr>
          <a:xfrm>
            <a:off x="1080000" y="2952000"/>
            <a:ext cx="2565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Armazena os dados  dos usuários.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28" name="Group 17"/>
          <p:cNvGrpSpPr/>
          <p:nvPr/>
        </p:nvGrpSpPr>
        <p:grpSpPr>
          <a:xfrm>
            <a:off x="9133920" y="1368000"/>
            <a:ext cx="2637000" cy="2014920"/>
            <a:chOff x="9133920" y="1368000"/>
            <a:chExt cx="2637000" cy="2014920"/>
          </a:xfrm>
        </p:grpSpPr>
        <p:sp>
          <p:nvSpPr>
            <p:cNvPr id="229" name="CustomShape 18"/>
            <p:cNvSpPr/>
            <p:nvPr/>
          </p:nvSpPr>
          <p:spPr>
            <a:xfrm>
              <a:off x="9288000" y="1368000"/>
              <a:ext cx="2376000" cy="2014920"/>
            </a:xfrm>
            <a:prstGeom prst="rect">
              <a:avLst/>
            </a:prstGeom>
            <a:solidFill>
              <a:srgbClr val="d9d9d9"/>
            </a:solidFill>
            <a:ln w="25560">
              <a:solidFill>
                <a:srgbClr val="253746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9"/>
            <p:cNvSpPr/>
            <p:nvPr/>
          </p:nvSpPr>
          <p:spPr>
            <a:xfrm>
              <a:off x="9133920" y="1505880"/>
              <a:ext cx="256500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PicPay Application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[Container: API PicPay]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31" name="CustomShape 20"/>
            <p:cNvSpPr/>
            <p:nvPr/>
          </p:nvSpPr>
          <p:spPr>
            <a:xfrm>
              <a:off x="9205920" y="2362680"/>
              <a:ext cx="256500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APIs para trasações financeiras.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32" name="CustomShape 21"/>
          <p:cNvSpPr/>
          <p:nvPr/>
        </p:nvSpPr>
        <p:spPr>
          <a:xfrm flipH="1" flipV="1">
            <a:off x="6403320" y="3546720"/>
            <a:ext cx="360" cy="105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2"/>
          <p:cNvSpPr/>
          <p:nvPr/>
        </p:nvSpPr>
        <p:spPr>
          <a:xfrm flipV="1">
            <a:off x="7555320" y="2515680"/>
            <a:ext cx="173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1859c"/>
            </a:solidFill>
            <a:prstDash val="sysDash"/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42080" y="1256040"/>
            <a:ext cx="9889560" cy="395820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12645720" y="7237080"/>
            <a:ext cx="627480" cy="21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ADF237D1-CDC4-4400-9E45-698E87870183}" type="slidenum">
              <a:rPr b="1" lang="pt-BR" sz="1260" spc="-1" strike="noStrike">
                <a:solidFill>
                  <a:srgbClr val="ffffff"/>
                </a:solidFill>
                <a:latin typeface="Exo 2"/>
                <a:ea typeface="Tahoma"/>
              </a:rPr>
              <a:t>&lt;número&gt;</a:t>
            </a:fld>
            <a:endParaRPr b="0" lang="pt-BR" sz="126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184840" y="108360"/>
            <a:ext cx="1152036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0920" indent="-42984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pt-BR" sz="3600" spc="-1" strike="noStrike">
                <a:solidFill>
                  <a:srgbClr val="32b9cd"/>
                </a:solidFill>
                <a:latin typeface="Exo 2"/>
                <a:ea typeface="DejaVu Sans"/>
              </a:rPr>
              <a:t>Diagrama – Visão – Componentes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32800" y="1260360"/>
            <a:ext cx="2349360" cy="20152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 flipH="1">
            <a:off x="2881800" y="2136240"/>
            <a:ext cx="1064520" cy="13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532800" y="1902240"/>
            <a:ext cx="23493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[Container: SQL Server]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32800" y="2465640"/>
            <a:ext cx="234936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Armazena os dados das máquinas e dos cadastros.</a:t>
            </a:r>
            <a:endParaRPr b="0" lang="pt-BR" sz="1500" spc="-1" strike="noStrike">
              <a:latin typeface="Arial"/>
            </a:endParaRPr>
          </a:p>
        </p:txBody>
      </p:sp>
      <p:grpSp>
        <p:nvGrpSpPr>
          <p:cNvPr id="241" name="Group 8"/>
          <p:cNvGrpSpPr/>
          <p:nvPr/>
        </p:nvGrpSpPr>
        <p:grpSpPr>
          <a:xfrm>
            <a:off x="3888360" y="1422000"/>
            <a:ext cx="2109600" cy="1909080"/>
            <a:chOff x="3888360" y="1422000"/>
            <a:chExt cx="2109600" cy="1909080"/>
          </a:xfrm>
        </p:grpSpPr>
        <p:sp>
          <p:nvSpPr>
            <p:cNvPr id="242" name="CustomShape 9"/>
            <p:cNvSpPr/>
            <p:nvPr/>
          </p:nvSpPr>
          <p:spPr>
            <a:xfrm>
              <a:off x="3966120" y="1433160"/>
              <a:ext cx="2031840" cy="1427760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0"/>
            <p:cNvSpPr/>
            <p:nvPr/>
          </p:nvSpPr>
          <p:spPr>
            <a:xfrm>
              <a:off x="4109400" y="1962720"/>
              <a:ext cx="170784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Componente que gerencia as conexões e transações com o Banco de Dados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44" name="CustomShape 11"/>
            <p:cNvSpPr/>
            <p:nvPr/>
          </p:nvSpPr>
          <p:spPr>
            <a:xfrm>
              <a:off x="3888360" y="1422000"/>
              <a:ext cx="21049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ORM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[Component: JPA]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245" name="CustomShape 12"/>
          <p:cNvSpPr/>
          <p:nvPr/>
        </p:nvSpPr>
        <p:spPr>
          <a:xfrm flipV="1">
            <a:off x="4972680" y="2850120"/>
            <a:ext cx="6480" cy="56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3889440" y="3312000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3888360" y="3312000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Proprietaria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3953160" y="4297680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9424440" y="5643000"/>
            <a:ext cx="3920760" cy="945000"/>
          </a:xfrm>
          <a:prstGeom prst="rect">
            <a:avLst/>
          </a:prstGeom>
          <a:solidFill>
            <a:srgbClr val="32b9cd"/>
          </a:solidFill>
          <a:ln>
            <a:solidFill>
              <a:srgbClr val="98b855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272a30"/>
                </a:solidFill>
                <a:latin typeface="Exo 2"/>
                <a:ea typeface="DejaVu Sans"/>
              </a:rPr>
              <a:t>VISÃO DE SOFTWARE - COMPONENTES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272a30"/>
                </a:solidFill>
                <a:latin typeface="Exo 2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272a30"/>
                </a:solidFill>
                <a:latin typeface="Exo 2"/>
                <a:ea typeface="DejaVu Sans"/>
              </a:rPr>
              <a:t>(Devs)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6797880" y="775440"/>
            <a:ext cx="2239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Micro Service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3751560" y="5328000"/>
            <a:ext cx="2439720" cy="1871280"/>
          </a:xfrm>
          <a:prstGeom prst="rect">
            <a:avLst/>
          </a:prstGeom>
          <a:solidFill>
            <a:srgbClr val="d9d9d9"/>
          </a:solidFill>
          <a:ln w="25560">
            <a:solidFill>
              <a:srgbClr val="25374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9"/>
          <p:cNvSpPr/>
          <p:nvPr/>
        </p:nvSpPr>
        <p:spPr>
          <a:xfrm>
            <a:off x="3715560" y="5464800"/>
            <a:ext cx="2520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PicPay Application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[Container: API PicPay]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3744000" y="6408000"/>
            <a:ext cx="237528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APIs para trasações financeiras.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54" name="Group 21"/>
          <p:cNvGrpSpPr/>
          <p:nvPr/>
        </p:nvGrpSpPr>
        <p:grpSpPr>
          <a:xfrm>
            <a:off x="6541560" y="5400360"/>
            <a:ext cx="2673720" cy="2014920"/>
            <a:chOff x="6541560" y="5400360"/>
            <a:chExt cx="2673720" cy="2014920"/>
          </a:xfrm>
        </p:grpSpPr>
        <p:grpSp>
          <p:nvGrpSpPr>
            <p:cNvPr id="255" name="Group 22"/>
            <p:cNvGrpSpPr/>
            <p:nvPr/>
          </p:nvGrpSpPr>
          <p:grpSpPr>
            <a:xfrm>
              <a:off x="6676560" y="5400360"/>
              <a:ext cx="2461680" cy="2014920"/>
              <a:chOff x="6676560" y="5400360"/>
              <a:chExt cx="2461680" cy="2014920"/>
            </a:xfrm>
          </p:grpSpPr>
          <p:sp>
            <p:nvSpPr>
              <p:cNvPr id="256" name="CustomShape 23"/>
              <p:cNvSpPr/>
              <p:nvPr/>
            </p:nvSpPr>
            <p:spPr>
              <a:xfrm>
                <a:off x="6676560" y="5400360"/>
                <a:ext cx="2461680" cy="2014920"/>
              </a:xfrm>
              <a:prstGeom prst="rect">
                <a:avLst/>
              </a:prstGeom>
              <a:solidFill>
                <a:srgbClr val="32b9cd"/>
              </a:solidFill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24"/>
              <p:cNvSpPr/>
              <p:nvPr/>
            </p:nvSpPr>
            <p:spPr>
              <a:xfrm>
                <a:off x="6730560" y="5462280"/>
                <a:ext cx="1936080" cy="205200"/>
              </a:xfrm>
              <a:prstGeom prst="rect">
                <a:avLst/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25"/>
              <p:cNvSpPr/>
              <p:nvPr/>
            </p:nvSpPr>
            <p:spPr>
              <a:xfrm>
                <a:off x="8869320" y="5430960"/>
                <a:ext cx="215280" cy="268200"/>
              </a:xfrm>
              <a:prstGeom prst="mathMultiply">
                <a:avLst>
                  <a:gd name="adj1" fmla="val 2352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26"/>
              <p:cNvSpPr/>
              <p:nvPr/>
            </p:nvSpPr>
            <p:spPr>
              <a:xfrm rot="16447800">
                <a:off x="8737920" y="5454720"/>
                <a:ext cx="195120" cy="21528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00000"/>
                  <a:gd name="adj5" fmla="val 12500"/>
                </a:avLst>
              </a:prstGeom>
              <a:noFill/>
              <a:ln w="25560">
                <a:solidFill>
                  <a:srgbClr val="31859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0" name="CustomShape 27"/>
            <p:cNvSpPr/>
            <p:nvPr/>
          </p:nvSpPr>
          <p:spPr>
            <a:xfrm>
              <a:off x="6541560" y="5741640"/>
              <a:ext cx="256500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ClientSide Web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[Container: Javascript + ReactJS]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61" name="CustomShape 28"/>
            <p:cNvSpPr/>
            <p:nvPr/>
          </p:nvSpPr>
          <p:spPr>
            <a:xfrm>
              <a:off x="6650280" y="6566040"/>
              <a:ext cx="256500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Dashboard e cadastros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62" name="CustomShape 29"/>
          <p:cNvSpPr/>
          <p:nvPr/>
        </p:nvSpPr>
        <p:spPr>
          <a:xfrm>
            <a:off x="6176520" y="3276360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63" name="CustomShape 30"/>
          <p:cNvSpPr/>
          <p:nvPr/>
        </p:nvSpPr>
        <p:spPr>
          <a:xfrm>
            <a:off x="3953160" y="4297680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4" name="CustomShape 31"/>
          <p:cNvSpPr/>
          <p:nvPr/>
        </p:nvSpPr>
        <p:spPr>
          <a:xfrm>
            <a:off x="6176520" y="4356000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5" name="CustomShape 32"/>
          <p:cNvSpPr/>
          <p:nvPr/>
        </p:nvSpPr>
        <p:spPr>
          <a:xfrm>
            <a:off x="6139440" y="3276360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Contratada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6" name="CustomShape 33"/>
          <p:cNvSpPr/>
          <p:nvPr/>
        </p:nvSpPr>
        <p:spPr>
          <a:xfrm flipV="1">
            <a:off x="4535640" y="4908240"/>
            <a:ext cx="360" cy="4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prstDash val="sysDash"/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34"/>
          <p:cNvSpPr/>
          <p:nvPr/>
        </p:nvSpPr>
        <p:spPr>
          <a:xfrm>
            <a:off x="8444520" y="1440000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68" name="CustomShape 35"/>
          <p:cNvSpPr/>
          <p:nvPr/>
        </p:nvSpPr>
        <p:spPr>
          <a:xfrm>
            <a:off x="8407440" y="1440000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Comentario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9" name="CustomShape 36"/>
          <p:cNvSpPr/>
          <p:nvPr/>
        </p:nvSpPr>
        <p:spPr>
          <a:xfrm>
            <a:off x="8472240" y="2504520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0" name="CustomShape 37"/>
          <p:cNvSpPr/>
          <p:nvPr/>
        </p:nvSpPr>
        <p:spPr>
          <a:xfrm>
            <a:off x="10748520" y="1440000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10748520" y="2520000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2" name="CustomShape 39"/>
          <p:cNvSpPr/>
          <p:nvPr/>
        </p:nvSpPr>
        <p:spPr>
          <a:xfrm>
            <a:off x="10748520" y="1455480"/>
            <a:ext cx="213912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Trabalho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3" name="CustomShape 40"/>
          <p:cNvSpPr/>
          <p:nvPr/>
        </p:nvSpPr>
        <p:spPr>
          <a:xfrm>
            <a:off x="6157080" y="1440000"/>
            <a:ext cx="2139120" cy="165528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6157080" y="2507760"/>
            <a:ext cx="21114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Cadastro de usuário, controle de login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5" name="CustomShape 42"/>
          <p:cNvSpPr/>
          <p:nvPr/>
        </p:nvSpPr>
        <p:spPr>
          <a:xfrm>
            <a:off x="6120000" y="1443240"/>
            <a:ext cx="21762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Avaliacao Controller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[Component: Spring MVC Rest Controller]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276" name="Group 43"/>
          <p:cNvGrpSpPr/>
          <p:nvPr/>
        </p:nvGrpSpPr>
        <p:grpSpPr>
          <a:xfrm>
            <a:off x="8496000" y="3413880"/>
            <a:ext cx="2105280" cy="1491120"/>
            <a:chOff x="8496000" y="3413880"/>
            <a:chExt cx="2105280" cy="1491120"/>
          </a:xfrm>
        </p:grpSpPr>
        <p:sp>
          <p:nvSpPr>
            <p:cNvPr id="277" name="CustomShape 44"/>
            <p:cNvSpPr/>
            <p:nvPr/>
          </p:nvSpPr>
          <p:spPr>
            <a:xfrm>
              <a:off x="8505360" y="3413880"/>
              <a:ext cx="2032200" cy="1428120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45"/>
            <p:cNvSpPr/>
            <p:nvPr/>
          </p:nvSpPr>
          <p:spPr>
            <a:xfrm>
              <a:off x="8532000" y="4176000"/>
              <a:ext cx="200556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Faz o envio das transações para o PicPay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79" name="CustomShape 46"/>
            <p:cNvSpPr/>
            <p:nvPr/>
          </p:nvSpPr>
          <p:spPr>
            <a:xfrm>
              <a:off x="8496000" y="3422160"/>
              <a:ext cx="2105280" cy="79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PicPay</a:t>
              </a: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[Component: Java HTTP, WebHook ]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Gerson Santos</dc:creator>
  <dc:description/>
  <dc:language>pt-BR</dc:language>
  <cp:lastModifiedBy/>
  <dcterms:modified xsi:type="dcterms:W3CDTF">2021-11-14T20:36:31Z</dcterms:modified>
  <cp:revision>260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