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3442950" cy="756126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82781-BAD4-0609-67FE-6C235315DBBA}" v="2" dt="2022-02-22T22:56:23.264"/>
    <p1510:client id="{73609D96-1CEC-805E-FF7C-2B65785F5CA8}" v="79" dt="2022-02-24T01:18:21.446"/>
    <p1510:client id="{75B071BF-2FF6-4A8C-8A9F-74359B1CDD8A}" v="4" dt="2022-03-02T01:33:58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DC32F76-54E6-4228-9AF2-E5DEEB3D3D76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024080" y="9721080"/>
            <a:ext cx="30762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86B25C9-96D0-4C25-97A0-8708904BC1EC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024080" y="9721080"/>
            <a:ext cx="30762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98C522F-2AFE-4CE6-B1EA-C8EAEC3D0FB7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024080" y="9721080"/>
            <a:ext cx="30762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10ADB44-FF7E-40C0-AB50-961723D81D4F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024080" y="9721080"/>
            <a:ext cx="30762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51BE228B-316A-41F3-BA17-C6EA64612805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024080" y="9721080"/>
            <a:ext cx="30762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8DD1941-F5F2-4CA5-AD9D-600B6716D6E9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157320"/>
            <a:ext cx="4791600" cy="740196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655120" y="0"/>
            <a:ext cx="4785480" cy="631116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9240" cy="415080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3400" cy="249804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9440" cy="248544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8"/>
          <p:cNvPicPr/>
          <p:nvPr/>
        </p:nvPicPr>
        <p:blipFill>
          <a:blip r:embed="rId14"/>
          <a:stretch/>
        </p:blipFill>
        <p:spPr>
          <a:xfrm>
            <a:off x="4002840" y="2990520"/>
            <a:ext cx="5434920" cy="160956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0960" cy="75592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6680" cy="755928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1080" cy="307440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1520" cy="66888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376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376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Status Report do Projeto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376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376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7480" cy="22338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6000" cy="79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1 - 07/02/2022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4440" cy="236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2720" cy="236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3520" cy="236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5680" cy="22338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 da inovação</a:t>
            </a:r>
            <a:endParaRPr lang="pt-BR" sz="1330" b="0" strike="noStrike" spc="-1">
              <a:latin typeface="Arial"/>
            </a:endParaRPr>
          </a:p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lang="pt-BR" sz="1330" b="0" strike="noStrike" spc="-1">
              <a:latin typeface="Arial"/>
            </a:endParaRPr>
          </a:p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Levantamento de entregáveis</a:t>
            </a:r>
            <a:endParaRPr lang="pt-BR" sz="1330" b="0" strike="noStrike" spc="-1">
              <a:latin typeface="Arial"/>
            </a:endParaRPr>
          </a:p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Detalhamento do diferencial</a:t>
            </a:r>
            <a:endParaRPr lang="pt-BR" sz="1330" b="0" strike="noStrike" spc="-1">
              <a:latin typeface="Arial"/>
            </a:endParaRPr>
          </a:p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30" b="0" strike="noStrike" spc="-1">
              <a:latin typeface="Arial"/>
            </a:endParaRPr>
          </a:p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Definições de papeis na equipe 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40" name="Table 7"/>
          <p:cNvGraphicFramePr/>
          <p:nvPr/>
        </p:nvGraphicFramePr>
        <p:xfrm>
          <a:off x="512640" y="3728160"/>
          <a:ext cx="12495600" cy="16459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200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persona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Figma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9160" cy="2095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5600" cy="6166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6000" cy="2095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5680" cy="22338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04720" y="1106640"/>
            <a:ext cx="6207480" cy="22338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469800" y="185400"/>
            <a:ext cx="12096000" cy="79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2 - 15/02/2022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12640" y="868320"/>
            <a:ext cx="6184440" cy="236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814440" y="868320"/>
            <a:ext cx="6192720" cy="236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07600" y="3418920"/>
            <a:ext cx="12503520" cy="236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496800" y="1106640"/>
            <a:ext cx="6205680" cy="22338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164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Mapa de persona contratante</a:t>
            </a:r>
            <a:endParaRPr lang="pt-BR" sz="1300" b="0" strike="noStrike" spc="-1">
              <a:latin typeface="Arial"/>
            </a:endParaRPr>
          </a:p>
          <a:p>
            <a:pPr marL="25164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Mapa de persona contratada</a:t>
            </a:r>
            <a:endParaRPr lang="pt-BR" sz="1300" b="0" strike="noStrike" spc="-1">
              <a:latin typeface="Arial"/>
            </a:endParaRPr>
          </a:p>
          <a:p>
            <a:pPr marL="25164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Canva de modelo de negocio </a:t>
            </a:r>
            <a:endParaRPr lang="pt-BR" sz="1300" b="0" strike="noStrike" spc="-1">
              <a:latin typeface="Arial"/>
            </a:endParaRPr>
          </a:p>
          <a:p>
            <a:pPr marL="25164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lang="pt-BR" sz="1300" b="0" strike="noStrike" spc="-1">
              <a:latin typeface="Arial"/>
            </a:endParaRPr>
          </a:p>
          <a:p>
            <a:pPr marL="25164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00" b="0" strike="noStrike" spc="-1">
              <a:latin typeface="Arial"/>
            </a:endParaRPr>
          </a:p>
          <a:p>
            <a:pPr marL="25164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do Figma 0 telas concluidas</a:t>
            </a:r>
            <a:endParaRPr lang="pt-BR" sz="1300" b="0" strike="noStrike" spc="-1">
              <a:latin typeface="Arial"/>
            </a:endParaRPr>
          </a:p>
          <a:p>
            <a:pPr marL="25164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160" name="Table 7"/>
          <p:cNvGraphicFramePr/>
          <p:nvPr/>
        </p:nvGraphicFramePr>
        <p:xfrm>
          <a:off x="512640" y="3728160"/>
          <a:ext cx="12495600" cy="18592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Canva PM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5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CustomShape 8"/>
          <p:cNvSpPr/>
          <p:nvPr/>
        </p:nvSpPr>
        <p:spPr>
          <a:xfrm>
            <a:off x="1182276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11193840" y="29808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1085256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985428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893412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8443440" y="282600"/>
            <a:ext cx="209160" cy="2095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812592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9226080" y="28260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12156120" y="27864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10188000" y="28836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8"/>
          <p:cNvSpPr/>
          <p:nvPr/>
        </p:nvSpPr>
        <p:spPr>
          <a:xfrm>
            <a:off x="8017560" y="180360"/>
            <a:ext cx="4935600" cy="6166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9"/>
          <p:cNvSpPr/>
          <p:nvPr/>
        </p:nvSpPr>
        <p:spPr>
          <a:xfrm>
            <a:off x="9715680" y="51480"/>
            <a:ext cx="1476000" cy="2095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6801480" y="1106640"/>
            <a:ext cx="6205680" cy="22338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804720" y="1106640"/>
            <a:ext cx="6207480" cy="22338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469800" y="185400"/>
            <a:ext cx="12096000" cy="79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3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22/02/2022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12640" y="868320"/>
            <a:ext cx="6184440" cy="236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814440" y="868320"/>
            <a:ext cx="6192720" cy="236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07600" y="3418920"/>
            <a:ext cx="12503520" cy="236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96800" y="1106640"/>
            <a:ext cx="6205680" cy="22338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5019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lang="pt-BR" sz="1300" b="0" strike="noStrike" spc="-1" dirty="0">
              <a:latin typeface="Arial"/>
            </a:endParaRPr>
          </a:p>
          <a:p>
            <a:pPr marL="251460" indent="-25019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Inicio do </a:t>
            </a:r>
            <a:r>
              <a:rPr lang="pt-BR" sz="13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Figma</a:t>
            </a: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</a:rPr>
              <a:t> 3</a:t>
            </a:r>
            <a:r>
              <a:rPr lang="pt-BR" sz="1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telas </a:t>
            </a:r>
            <a:r>
              <a:rPr lang="pt-BR" sz="13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concluidas</a:t>
            </a:r>
            <a:endParaRPr lang="pt-BR" sz="1300" b="0" strike="noStrike" spc="-1" dirty="0" err="1">
              <a:latin typeface="Arial"/>
            </a:endParaRPr>
          </a:p>
          <a:p>
            <a:pPr marL="251460" indent="-25019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</a:rPr>
              <a:t>Termino</a:t>
            </a:r>
            <a:r>
              <a:rPr lang="pt-BR" sz="1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PM </a:t>
            </a:r>
            <a:r>
              <a:rPr lang="pt-BR" sz="13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Canva</a:t>
            </a:r>
            <a:endParaRPr lang="pt-BR" sz="1300" b="0" strike="noStrike" spc="-1" dirty="0" err="1">
              <a:latin typeface="Arial"/>
            </a:endParaRPr>
          </a:p>
          <a:p>
            <a:pPr marL="251460" indent="-25019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Manutenção de contexto</a:t>
            </a:r>
            <a:endParaRPr lang="pt-BR" sz="1300" b="0" strike="noStrike" spc="-1" dirty="0">
              <a:latin typeface="Arial"/>
            </a:endParaRPr>
          </a:p>
          <a:p>
            <a:pPr marL="251460" indent="-25019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Revisão de diferencial</a:t>
            </a:r>
            <a:endParaRPr lang="pt-BR" sz="1300" b="0" strike="noStrike" spc="-1" dirty="0">
              <a:latin typeface="Arial"/>
            </a:endParaRPr>
          </a:p>
          <a:p>
            <a:pPr marL="251460" indent="-25019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err="1">
                <a:latin typeface="Calibri"/>
              </a:rPr>
              <a:t>Inplementação</a:t>
            </a:r>
            <a:r>
              <a:rPr lang="pt-BR" sz="1300" b="1" spc="-1" dirty="0">
                <a:latin typeface="Calibri"/>
              </a:rPr>
              <a:t> da API de pagamento</a:t>
            </a:r>
            <a:endParaRPr lang="pt-BR" sz="1300" b="1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180" name="Table 7"/>
          <p:cNvGraphicFramePr/>
          <p:nvPr>
            <p:extLst>
              <p:ext uri="{D42A27DB-BD31-4B8C-83A1-F6EECF244321}">
                <p14:modId xmlns:p14="http://schemas.microsoft.com/office/powerpoint/2010/main" val="644689201"/>
              </p:ext>
            </p:extLst>
          </p:nvPr>
        </p:nvGraphicFramePr>
        <p:xfrm>
          <a:off x="512640" y="3728160"/>
          <a:ext cx="12495600" cy="173736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501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460" lvl="1" indent="-2501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Fazer jornada de usuário</a:t>
                      </a:r>
                    </a:p>
                    <a:p>
                      <a:pPr marL="251460" lvl="1" indent="-2501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Backlog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460" lvl="1" indent="-2501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Figma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" name="CustomShape 8"/>
          <p:cNvSpPr/>
          <p:nvPr/>
        </p:nvSpPr>
        <p:spPr>
          <a:xfrm>
            <a:off x="1182276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11193840" y="29808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1085256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985428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893412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8443440" y="282600"/>
            <a:ext cx="209160" cy="2095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8125920" y="576360"/>
            <a:ext cx="897480" cy="1778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9226080" y="28260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6"/>
          <p:cNvSpPr/>
          <p:nvPr/>
        </p:nvSpPr>
        <p:spPr>
          <a:xfrm>
            <a:off x="12156120" y="27864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7"/>
          <p:cNvSpPr/>
          <p:nvPr/>
        </p:nvSpPr>
        <p:spPr>
          <a:xfrm>
            <a:off x="10188000" y="288360"/>
            <a:ext cx="209160" cy="2095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8"/>
          <p:cNvSpPr/>
          <p:nvPr/>
        </p:nvSpPr>
        <p:spPr>
          <a:xfrm>
            <a:off x="8017560" y="180360"/>
            <a:ext cx="4935600" cy="6166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9"/>
          <p:cNvSpPr/>
          <p:nvPr/>
        </p:nvSpPr>
        <p:spPr>
          <a:xfrm>
            <a:off x="9715680" y="51480"/>
            <a:ext cx="1476000" cy="2095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93" name="CustomShape 20"/>
          <p:cNvSpPr/>
          <p:nvPr/>
        </p:nvSpPr>
        <p:spPr>
          <a:xfrm>
            <a:off x="6801480" y="1106640"/>
            <a:ext cx="6205680" cy="22338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50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6121</Words>
  <Application>Microsoft Office PowerPoint</Application>
  <PresentationFormat>Custom</PresentationFormat>
  <Paragraphs>535</Paragraphs>
  <Slides>6</Slides>
  <Notes>5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/>
  <cp:revision>471</cp:revision>
  <dcterms:created xsi:type="dcterms:W3CDTF">2021-11-19T00:23:01Z</dcterms:created>
  <dcterms:modified xsi:type="dcterms:W3CDTF">2022-03-02T01:34:04Z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4</vt:i4>
  </property>
  <property fmtid="{D5CDD505-2E9C-101B-9397-08002B2CF9AE}" pid="10" name="PresentationFormat">
    <vt:lpwstr>Custom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5</vt:i4>
  </property>
</Properties>
</file>