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  <p:sldMasterId id="2147483687" r:id="rId5"/>
  </p:sldMasterIdLst>
  <p:notesMasterIdLst>
    <p:notesMasterId r:id="rId8"/>
  </p:notesMasterIdLst>
  <p:sldIdLst>
    <p:sldId id="256" r:id="rId6"/>
    <p:sldId id="257" r:id="rId7"/>
    <p:sldId id="258" r:id="rId9"/>
    <p:sldId id="259" r:id="rId10"/>
  </p:sldIdLst>
  <p:sldSz cx="13442950" cy="7560945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r>
              <a:rPr lang="pt-BR" sz="4400" b="0" strike="noStrike" spc="-1">
                <a:latin typeface="Arial" panose="020B0604020202020204"/>
              </a:rPr>
              <a:t>Clique para mover o slide</a:t>
            </a:r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r>
              <a:rPr lang="pt-BR" sz="2000" b="0" strike="noStrike" spc="-1">
                <a:latin typeface="Arial" panose="020B0604020202020204"/>
              </a:rPr>
              <a:t>Clique para editar o formato de notas</a:t>
            </a:r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r>
              <a:rPr lang="pt-BR" sz="1400" b="0" strike="noStrike" spc="-1">
                <a:latin typeface="Times New Roman" panose="02020603050405020304"/>
              </a:rPr>
              <a:t>&lt;cabeçalho&gt;</a:t>
            </a:r>
            <a:endParaRPr lang="pt-BR" sz="1400" b="0" strike="noStrike" spc="-1">
              <a:latin typeface="Times New Roman" panose="02020603050405020304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r"/>
            <a:r>
              <a:rPr lang="pt-BR" sz="1400" b="0" strike="noStrike" spc="-1">
                <a:latin typeface="Times New Roman" panose="02020603050405020304"/>
              </a:rPr>
              <a:t>&lt;data/hora&gt;</a:t>
            </a:r>
            <a:endParaRPr lang="pt-BR" sz="1400" b="0" strike="noStrike" spc="-1">
              <a:latin typeface="Times New Roman" panose="02020603050405020304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p>
            <a:r>
              <a:rPr lang="pt-BR" sz="1400" b="0" strike="noStrike" spc="-1">
                <a:latin typeface="Times New Roman" panose="02020603050405020304"/>
              </a:rPr>
              <a:t>&lt;rodapé&gt;</a:t>
            </a:r>
            <a:endParaRPr lang="pt-BR" sz="1400" b="0" strike="noStrike" spc="-1">
              <a:latin typeface="Times New Roman" panose="02020603050405020304"/>
            </a:endParaRPr>
          </a:p>
        </p:txBody>
      </p:sp>
      <p:sp>
        <p:nvSpPr>
          <p:cNvPr id="17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p>
            <a:pPr algn="r"/>
            <a:fld id="{47ECD233-C55E-41E8-BD4C-A6E0D75C0606}" type="slidenum">
              <a:rPr lang="pt-BR" sz="1400" b="0" strike="noStrike" spc="-1">
                <a:latin typeface="Times New Roman" panose="02020603050405020304"/>
              </a:rPr>
            </a:fld>
            <a:endParaRPr lang="pt-BR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p>
            <a:pPr algn="r">
              <a:lnSpc>
                <a:spcPct val="100000"/>
              </a:lnSpc>
            </a:pPr>
            <a:fld id="{8DF92A59-9CFE-478E-9A8A-C2DB0B118F85}" type="slidenum">
              <a:rPr lang="pt-BR" sz="12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pt-BR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</p:spPr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285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p>
            <a:pPr algn="r">
              <a:lnSpc>
                <a:spcPct val="100000"/>
              </a:lnSpc>
            </a:pPr>
            <a:fld id="{C19CF3B1-99DD-470B-93C9-4633F6391E4D}" type="slidenum">
              <a:rPr lang="pt-BR" sz="12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pt-BR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288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p>
            <a:pPr algn="r">
              <a:lnSpc>
                <a:spcPct val="100000"/>
              </a:lnSpc>
            </a:pPr>
            <a:fld id="{48F66453-9A76-44EE-827C-69D5346BE5FC}" type="slidenum">
              <a:rPr lang="pt-BR" sz="12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pt-BR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4" Type="http://schemas.openxmlformats.org/officeDocument/2006/relationships/theme" Target="../theme/theme3.xml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4" Type="http://schemas.openxmlformats.org/officeDocument/2006/relationships/theme" Target="../theme/theme4.xml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57320"/>
            <a:ext cx="4792320" cy="7402680"/>
          </a:xfrm>
          <a:custGeom>
            <a:avLst/>
            <a:gdLst/>
            <a:ahLst/>
            <a:cxnLst/>
            <a:rect l="l" t="t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" name="CustomShape 2"/>
          <p:cNvSpPr/>
          <p:nvPr/>
        </p:nvSpPr>
        <p:spPr>
          <a:xfrm>
            <a:off x="8655480" y="0"/>
            <a:ext cx="4786200" cy="6311880"/>
          </a:xfrm>
          <a:custGeom>
            <a:avLst/>
            <a:gdLst/>
            <a:ahLst/>
            <a:cxnLst/>
            <a:rect l="l" t="t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" name="CustomShape 3"/>
          <p:cNvSpPr/>
          <p:nvPr/>
        </p:nvSpPr>
        <p:spPr>
          <a:xfrm>
            <a:off x="0" y="3408480"/>
            <a:ext cx="3909960" cy="4151520"/>
          </a:xfrm>
          <a:custGeom>
            <a:avLst/>
            <a:gdLst/>
            <a:ahLst/>
            <a:cxnLst/>
            <a:rect l="l" t="t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" name="CustomShape 4"/>
          <p:cNvSpPr/>
          <p:nvPr/>
        </p:nvSpPr>
        <p:spPr>
          <a:xfrm>
            <a:off x="3031560" y="3630600"/>
            <a:ext cx="1104120" cy="2498760"/>
          </a:xfrm>
          <a:custGeom>
            <a:avLst/>
            <a:gdLst/>
            <a:ahLst/>
            <a:cxnLst/>
            <a:rect l="l" t="t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" name="CustomShape 5"/>
          <p:cNvSpPr/>
          <p:nvPr/>
        </p:nvSpPr>
        <p:spPr>
          <a:xfrm>
            <a:off x="8856720" y="1057320"/>
            <a:ext cx="1100160" cy="2486160"/>
          </a:xfrm>
          <a:custGeom>
            <a:avLst/>
            <a:gdLst/>
            <a:ahLst/>
            <a:cxnLst/>
            <a:rect l="l" t="t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6" name="Imagem 7"/>
          <p:cNvPicPr/>
          <p:nvPr/>
        </p:nvPicPr>
        <p:blipFill>
          <a:blip r:embed="rId13"/>
          <a:stretch>
            <a:fillRect/>
          </a:stretch>
        </p:blipFill>
        <p:spPr>
          <a:xfrm>
            <a:off x="4559040" y="2990520"/>
            <a:ext cx="4323600" cy="1610280"/>
          </a:xfrm>
          <a:prstGeom prst="rect">
            <a:avLst/>
          </a:prstGeom>
          <a:ln>
            <a:noFill/>
          </a:ln>
        </p:spPr>
      </p:pic>
      <p:sp>
        <p:nvSpPr>
          <p:cNvPr id="7" name="PlaceHolder 6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r>
              <a:rPr lang="pt-BR" sz="4400" b="0" strike="noStrike" spc="-1">
                <a:latin typeface="Arial" panose="020B0604020202020204"/>
              </a:rPr>
              <a:t>Clique para editar o formato do texto do título</a:t>
            </a:r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8" name="PlaceHolder 7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3200" b="0" strike="noStrike" spc="-1">
                <a:latin typeface="Arial" panose="020B0604020202020204"/>
              </a:rPr>
              <a:t>Clique para editar o formato do texto da estrutura de tópicos</a:t>
            </a:r>
            <a:endParaRPr lang="pt-BR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 panose="020B0604020202020204"/>
              </a:rPr>
              <a:t>2.º nível da estrutura de tópicos</a:t>
            </a:r>
            <a:endParaRPr lang="pt-BR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400" b="0" strike="noStrike" spc="-1">
                <a:latin typeface="Arial" panose="020B0604020202020204"/>
              </a:rPr>
              <a:t>3.º nível da estrutura de tópicos</a:t>
            </a:r>
            <a:endParaRPr lang="pt-BR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 panose="020B0604020202020204"/>
              </a:rPr>
              <a:t>4.º nível da estrutura de tópicos</a:t>
            </a:r>
            <a:endParaRPr lang="pt-BR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5.º nível da estrutura de tópicos</a:t>
            </a:r>
            <a:endParaRPr lang="pt-BR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6.º nível da estrutura de tópicos</a:t>
            </a:r>
            <a:endParaRPr lang="pt-BR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7.º nível da estrutura de tópicos</a:t>
            </a:r>
            <a:endParaRPr lang="pt-BR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12605400" y="6949080"/>
            <a:ext cx="835920" cy="610920"/>
          </a:xfrm>
          <a:custGeom>
            <a:avLst/>
            <a:gdLst/>
            <a:ahLst/>
            <a:cxnLst/>
            <a:rect l="l" t="t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0" y="0"/>
            <a:ext cx="1830960" cy="1330920"/>
          </a:xfrm>
          <a:custGeom>
            <a:avLst/>
            <a:gdLst/>
            <a:ahLst/>
            <a:cxnLst/>
            <a:rect l="l" t="t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46" name="Imagem 10"/>
          <p:cNvPicPr/>
          <p:nvPr/>
        </p:nvPicPr>
        <p:blipFill>
          <a:blip r:embed="rId13"/>
          <a:stretch>
            <a:fillRect/>
          </a:stretch>
        </p:blipFill>
        <p:spPr>
          <a:xfrm>
            <a:off x="181800" y="165960"/>
            <a:ext cx="1340640" cy="498600"/>
          </a:xfrm>
          <a:prstGeom prst="rect">
            <a:avLst/>
          </a:prstGeom>
          <a:ln>
            <a:noFill/>
          </a:ln>
        </p:spPr>
      </p:pic>
      <p:sp>
        <p:nvSpPr>
          <p:cNvPr id="47" name="PlaceHolder 3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r>
              <a:rPr lang="pt-BR" sz="4400" b="0" strike="noStrike" spc="-1">
                <a:latin typeface="Arial" panose="020B0604020202020204"/>
              </a:rPr>
              <a:t>Clique para editar o formato do texto do título</a:t>
            </a:r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3200" b="0" strike="noStrike" spc="-1">
                <a:latin typeface="Arial" panose="020B0604020202020204"/>
              </a:rPr>
              <a:t>Clique para editar o formato do texto da estrutura de tópicos</a:t>
            </a:r>
            <a:endParaRPr lang="pt-BR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 panose="020B0604020202020204"/>
              </a:rPr>
              <a:t>2.º nível da estrutura de tópicos</a:t>
            </a:r>
            <a:endParaRPr lang="pt-BR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400" b="0" strike="noStrike" spc="-1">
                <a:latin typeface="Arial" panose="020B0604020202020204"/>
              </a:rPr>
              <a:t>3.º nível da estrutura de tópicos</a:t>
            </a:r>
            <a:endParaRPr lang="pt-BR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 panose="020B0604020202020204"/>
              </a:rPr>
              <a:t>4.º nível da estrutura de tópicos</a:t>
            </a:r>
            <a:endParaRPr lang="pt-BR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5.º nível da estrutura de tópicos</a:t>
            </a:r>
            <a:endParaRPr lang="pt-BR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6.º nível da estrutura de tópicos</a:t>
            </a:r>
            <a:endParaRPr lang="pt-BR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7.º nível da estrutura de tópicos</a:t>
            </a:r>
            <a:endParaRPr lang="pt-BR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2605400" y="6949080"/>
            <a:ext cx="835920" cy="610920"/>
          </a:xfrm>
          <a:custGeom>
            <a:avLst/>
            <a:gdLst/>
            <a:ahLst/>
            <a:cxnLst/>
            <a:rect l="l" t="t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6" name="CustomShape 2"/>
          <p:cNvSpPr/>
          <p:nvPr/>
        </p:nvSpPr>
        <p:spPr>
          <a:xfrm>
            <a:off x="0" y="0"/>
            <a:ext cx="1830960" cy="1330920"/>
          </a:xfrm>
          <a:custGeom>
            <a:avLst/>
            <a:gdLst/>
            <a:ahLst/>
            <a:cxnLst/>
            <a:rect l="l" t="t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87" name="Imagem 10"/>
          <p:cNvPicPr/>
          <p:nvPr/>
        </p:nvPicPr>
        <p:blipFill>
          <a:blip r:embed="rId13"/>
          <a:stretch>
            <a:fillRect/>
          </a:stretch>
        </p:blipFill>
        <p:spPr>
          <a:xfrm>
            <a:off x="181800" y="165960"/>
            <a:ext cx="1340640" cy="498600"/>
          </a:xfrm>
          <a:prstGeom prst="rect">
            <a:avLst/>
          </a:prstGeom>
          <a:ln>
            <a:noFill/>
          </a:ln>
        </p:spPr>
      </p:pic>
      <p:sp>
        <p:nvSpPr>
          <p:cNvPr id="88" name="PlaceHolder 3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r>
              <a:rPr lang="pt-BR" sz="4400" b="0" strike="noStrike" spc="-1">
                <a:latin typeface="Arial" panose="020B0604020202020204"/>
              </a:rPr>
              <a:t>Clique para editar o formato do texto do título</a:t>
            </a:r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3200" b="0" strike="noStrike" spc="-1">
                <a:latin typeface="Arial" panose="020B0604020202020204"/>
              </a:rPr>
              <a:t>Clique para editar o formato do texto da estrutura de tópicos</a:t>
            </a:r>
            <a:endParaRPr lang="pt-BR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 panose="020B0604020202020204"/>
              </a:rPr>
              <a:t>2.º nível da estrutura de tópicos</a:t>
            </a:r>
            <a:endParaRPr lang="pt-BR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400" b="0" strike="noStrike" spc="-1">
                <a:latin typeface="Arial" panose="020B0604020202020204"/>
              </a:rPr>
              <a:t>3.º nível da estrutura de tópicos</a:t>
            </a:r>
            <a:endParaRPr lang="pt-BR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 panose="020B0604020202020204"/>
              </a:rPr>
              <a:t>4.º nível da estrutura de tópicos</a:t>
            </a:r>
            <a:endParaRPr lang="pt-BR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5.º nível da estrutura de tópicos</a:t>
            </a:r>
            <a:endParaRPr lang="pt-BR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6.º nível da estrutura de tópicos</a:t>
            </a:r>
            <a:endParaRPr lang="pt-BR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7.º nível da estrutura de tópicos</a:t>
            </a:r>
            <a:endParaRPr lang="pt-BR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2605400" y="6949080"/>
            <a:ext cx="836280" cy="611280"/>
          </a:xfrm>
          <a:custGeom>
            <a:avLst/>
            <a:gdLst/>
            <a:ahLst/>
            <a:cxnLst/>
            <a:rect l="l" t="t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27" name="CustomShape 2"/>
          <p:cNvSpPr/>
          <p:nvPr/>
        </p:nvSpPr>
        <p:spPr>
          <a:xfrm>
            <a:off x="0" y="0"/>
            <a:ext cx="1831320" cy="1331280"/>
          </a:xfrm>
          <a:custGeom>
            <a:avLst/>
            <a:gdLst/>
            <a:ahLst/>
            <a:cxnLst/>
            <a:rect l="l" t="t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128" name="Imagem 10"/>
          <p:cNvPicPr/>
          <p:nvPr/>
        </p:nvPicPr>
        <p:blipFill>
          <a:blip r:embed="rId13"/>
          <a:stretch>
            <a:fillRect/>
          </a:stretch>
        </p:blipFill>
        <p:spPr>
          <a:xfrm>
            <a:off x="181800" y="165960"/>
            <a:ext cx="1341000" cy="498960"/>
          </a:xfrm>
          <a:prstGeom prst="rect">
            <a:avLst/>
          </a:prstGeom>
          <a:ln>
            <a:noFill/>
          </a:ln>
        </p:spPr>
      </p:pic>
      <p:sp>
        <p:nvSpPr>
          <p:cNvPr id="129" name="PlaceHolder 3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r>
              <a:rPr lang="pt-BR" sz="4400" b="0" strike="noStrike" spc="-1">
                <a:latin typeface="Arial" panose="020B0604020202020204"/>
              </a:rPr>
              <a:t>Clique para editar o formato do texto do título</a:t>
            </a:r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3200" b="0" strike="noStrike" spc="-1">
                <a:latin typeface="Arial" panose="020B0604020202020204"/>
              </a:rPr>
              <a:t>Clique para editar o formato do texto da estrutura de tópicos</a:t>
            </a:r>
            <a:endParaRPr lang="pt-BR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 panose="020B0604020202020204"/>
              </a:rPr>
              <a:t>2.º nível da estrutura de tópicos</a:t>
            </a:r>
            <a:endParaRPr lang="pt-BR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400" b="0" strike="noStrike" spc="-1">
                <a:latin typeface="Arial" panose="020B0604020202020204"/>
              </a:rPr>
              <a:t>3.º nível da estrutura de tópicos</a:t>
            </a:r>
            <a:endParaRPr lang="pt-BR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 panose="020B0604020202020204"/>
              </a:rPr>
              <a:t>4.º nível da estrutura de tópicos</a:t>
            </a:r>
            <a:endParaRPr lang="pt-BR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5.º nível da estrutura de tópicos</a:t>
            </a:r>
            <a:endParaRPr lang="pt-BR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6.º nível da estrutura de tópicos</a:t>
            </a:r>
            <a:endParaRPr lang="pt-BR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7.º nível da estrutura de tópicos</a:t>
            </a:r>
            <a:endParaRPr lang="pt-BR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12645720" y="7237080"/>
            <a:ext cx="627120" cy="21276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8000" tIns="10800" rIns="18000" bIns="10800">
            <a:noAutofit/>
          </a:bodyPr>
          <a:p>
            <a:pPr algn="r">
              <a:lnSpc>
                <a:spcPct val="100000"/>
              </a:lnSpc>
            </a:pPr>
            <a:fld id="{D28212DA-E756-4CB8-BEA4-982E34E014A2}" type="slidenum">
              <a:rPr lang="pt-BR" sz="1260" b="1" strike="noStrike" spc="-1">
                <a:solidFill>
                  <a:srgbClr val="FFFFFF"/>
                </a:solidFill>
                <a:latin typeface="Exo 2"/>
                <a:ea typeface="Tahoma"/>
              </a:rPr>
            </a:fld>
            <a:endParaRPr lang="pt-BR" sz="1260" b="0" strike="noStrike" spc="-1">
              <a:latin typeface="Arial" panose="020B0604020202020204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2184840" y="108360"/>
            <a:ext cx="10781280" cy="764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marL="431165" indent="-429260">
              <a:lnSpc>
                <a:spcPct val="100000"/>
              </a:lnSpc>
              <a:spcBef>
                <a:spcPts val="755"/>
              </a:spcBef>
              <a:tabLst>
                <a:tab pos="0" algn="l"/>
              </a:tabLst>
            </a:pPr>
            <a:r>
              <a:rPr lang="pt-BR" sz="3770" b="1" strike="noStrike" spc="-1">
                <a:solidFill>
                  <a:srgbClr val="32B9CD"/>
                </a:solidFill>
                <a:latin typeface="Exo 2"/>
                <a:ea typeface="DejaVu Sans" panose="020B0603030804020204"/>
              </a:rPr>
              <a:t>Template...</a:t>
            </a:r>
            <a:endParaRPr lang="pt-BR" sz="3770" b="0" strike="noStrike" spc="-1">
              <a:latin typeface="Arial" panose="020B0604020202020204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3218760" y="1548360"/>
            <a:ext cx="2349000" cy="2014920"/>
          </a:xfrm>
          <a:prstGeom prst="flowChartMagneticDisk">
            <a:avLst/>
          </a:prstGeom>
          <a:solidFill>
            <a:srgbClr val="808080"/>
          </a:solidFill>
          <a:ln w="25560">
            <a:solidFill>
              <a:srgbClr val="253746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76" name="CustomShape 4"/>
          <p:cNvSpPr/>
          <p:nvPr/>
        </p:nvSpPr>
        <p:spPr>
          <a:xfrm flipH="1">
            <a:off x="5567760" y="2543040"/>
            <a:ext cx="1870200" cy="12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1859C"/>
            </a:solidFill>
            <a:prstDash val="sysDash"/>
            <a:round/>
            <a:tailEnd type="triangle" w="lg" len="lg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177" name="Group 5"/>
          <p:cNvGrpSpPr/>
          <p:nvPr/>
        </p:nvGrpSpPr>
        <p:grpSpPr>
          <a:xfrm>
            <a:off x="7258680" y="1613520"/>
            <a:ext cx="2565000" cy="2014920"/>
            <a:chOff x="7258680" y="1613520"/>
            <a:chExt cx="2565000" cy="2014920"/>
          </a:xfrm>
        </p:grpSpPr>
        <p:sp>
          <p:nvSpPr>
            <p:cNvPr id="178" name="CustomShape 6"/>
            <p:cNvSpPr/>
            <p:nvPr/>
          </p:nvSpPr>
          <p:spPr>
            <a:xfrm>
              <a:off x="7360200" y="1613520"/>
              <a:ext cx="2374920" cy="2014920"/>
            </a:xfrm>
            <a:prstGeom prst="rect">
              <a:avLst/>
            </a:prstGeom>
            <a:solidFill>
              <a:srgbClr val="4BACC6"/>
            </a:solidFill>
            <a:ln w="25560">
              <a:solidFill>
                <a:srgbClr val="377F92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79" name="CustomShape 7"/>
            <p:cNvSpPr/>
            <p:nvPr/>
          </p:nvSpPr>
          <p:spPr>
            <a:xfrm>
              <a:off x="7258680" y="1695240"/>
              <a:ext cx="2565000" cy="881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lang="pt-BR" sz="2000" b="1" strike="noStrike" spc="-1">
                  <a:solidFill>
                    <a:srgbClr val="FFFFFF"/>
                  </a:solidFill>
                  <a:latin typeface="Calibri"/>
                  <a:ea typeface="DejaVu Sans" panose="020B0603030804020204"/>
                </a:rPr>
                <a:t>Web Application </a:t>
              </a:r>
              <a:endParaRPr lang="pt-BR" sz="2000" b="0" strike="noStrike" spc="-1">
                <a:latin typeface="Arial" panose="020B0604020202020204"/>
              </a:endParaRPr>
            </a:p>
            <a:p>
              <a:pPr algn="ctr">
                <a:lnSpc>
                  <a:spcPct val="100000"/>
                </a:lnSpc>
              </a:pPr>
              <a:r>
                <a:rPr lang="pt-BR" sz="1600" b="0" strike="noStrike" spc="-1">
                  <a:solidFill>
                    <a:srgbClr val="FFFFFF"/>
                  </a:solidFill>
                  <a:latin typeface="Calibri"/>
                  <a:ea typeface="DejaVu Sans" panose="020B0603030804020204"/>
                </a:rPr>
                <a:t>[Container: Spring MVC]</a:t>
              </a:r>
              <a:endParaRPr lang="pt-BR" sz="1600" b="0" strike="noStrike" spc="-1">
                <a:latin typeface="Arial" panose="020B0604020202020204"/>
              </a:endParaRPr>
            </a:p>
          </p:txBody>
        </p:sp>
        <p:sp>
          <p:nvSpPr>
            <p:cNvPr id="180" name="CustomShape 8"/>
            <p:cNvSpPr/>
            <p:nvPr/>
          </p:nvSpPr>
          <p:spPr>
            <a:xfrm>
              <a:off x="7441560" y="2552040"/>
              <a:ext cx="2305440" cy="819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lang="pt-BR" sz="1600" b="0" strike="noStrike" spc="-1">
                  <a:solidFill>
                    <a:srgbClr val="FFFFFF"/>
                  </a:solidFill>
                  <a:latin typeface="Calibri"/>
                  <a:ea typeface="DejaVu Sans" panose="020B0603030804020204"/>
                </a:rPr>
                <a:t>Aplicação de cadastros e relatórios</a:t>
              </a:r>
              <a:endParaRPr lang="pt-BR" sz="1600" b="0" strike="noStrike" spc="-1">
                <a:latin typeface="Arial" panose="020B0604020202020204"/>
              </a:endParaRPr>
            </a:p>
          </p:txBody>
        </p:sp>
      </p:grpSp>
      <p:grpSp>
        <p:nvGrpSpPr>
          <p:cNvPr id="181" name="Group 9"/>
          <p:cNvGrpSpPr/>
          <p:nvPr/>
        </p:nvGrpSpPr>
        <p:grpSpPr>
          <a:xfrm>
            <a:off x="9241920" y="4617720"/>
            <a:ext cx="2673720" cy="2014920"/>
            <a:chOff x="9241920" y="4617720"/>
            <a:chExt cx="2673720" cy="2014920"/>
          </a:xfrm>
        </p:grpSpPr>
        <p:grpSp>
          <p:nvGrpSpPr>
            <p:cNvPr id="182" name="Group 10"/>
            <p:cNvGrpSpPr/>
            <p:nvPr/>
          </p:nvGrpSpPr>
          <p:grpSpPr>
            <a:xfrm>
              <a:off x="9376920" y="4617720"/>
              <a:ext cx="2461680" cy="2014920"/>
              <a:chOff x="9376920" y="4617720"/>
              <a:chExt cx="2461680" cy="2014920"/>
            </a:xfrm>
          </p:grpSpPr>
          <p:sp>
            <p:nvSpPr>
              <p:cNvPr id="183" name="CustomShape 11"/>
              <p:cNvSpPr/>
              <p:nvPr/>
            </p:nvSpPr>
            <p:spPr>
              <a:xfrm>
                <a:off x="9376920" y="4617720"/>
                <a:ext cx="2461680" cy="2014920"/>
              </a:xfrm>
              <a:prstGeom prst="rect">
                <a:avLst/>
              </a:prstGeom>
              <a:solidFill>
                <a:srgbClr val="32B9CD"/>
              </a:solidFill>
              <a:ln w="25560">
                <a:solidFill>
                  <a:srgbClr val="31859C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184" name="CustomShape 12"/>
              <p:cNvSpPr/>
              <p:nvPr/>
            </p:nvSpPr>
            <p:spPr>
              <a:xfrm>
                <a:off x="9430920" y="4679640"/>
                <a:ext cx="1936080" cy="205200"/>
              </a:xfrm>
              <a:prstGeom prst="rect">
                <a:avLst/>
              </a:prstGeom>
              <a:noFill/>
              <a:ln w="25560">
                <a:solidFill>
                  <a:srgbClr val="31859C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185" name="CustomShape 13"/>
              <p:cNvSpPr/>
              <p:nvPr/>
            </p:nvSpPr>
            <p:spPr>
              <a:xfrm>
                <a:off x="11569680" y="4648320"/>
                <a:ext cx="215280" cy="268200"/>
              </a:xfrm>
              <a:prstGeom prst="mathMultiply">
                <a:avLst>
                  <a:gd name="adj1" fmla="val 23520"/>
                </a:avLst>
              </a:prstGeom>
              <a:noFill/>
              <a:ln w="25560">
                <a:solidFill>
                  <a:srgbClr val="31859C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186" name="CustomShape 14"/>
              <p:cNvSpPr/>
              <p:nvPr/>
            </p:nvSpPr>
            <p:spPr>
              <a:xfrm rot="16447800">
                <a:off x="11438280" y="4672080"/>
                <a:ext cx="195120" cy="215280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0800000"/>
                  <a:gd name="adj5" fmla="val 12500"/>
                </a:avLst>
              </a:prstGeom>
              <a:noFill/>
              <a:ln w="25560">
                <a:solidFill>
                  <a:srgbClr val="31859C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</p:grpSp>
        <p:sp>
          <p:nvSpPr>
            <p:cNvPr id="187" name="CustomShape 15"/>
            <p:cNvSpPr/>
            <p:nvPr/>
          </p:nvSpPr>
          <p:spPr>
            <a:xfrm>
              <a:off x="9241920" y="4959000"/>
              <a:ext cx="2565000" cy="881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lang="pt-BR" sz="2000" b="1" strike="noStrike" spc="-1">
                  <a:solidFill>
                    <a:srgbClr val="FFFFFF"/>
                  </a:solidFill>
                  <a:latin typeface="Calibri"/>
                  <a:ea typeface="DejaVu Sans" panose="020B0603030804020204"/>
                </a:rPr>
                <a:t>ClientSide Web</a:t>
              </a:r>
              <a:endParaRPr lang="pt-BR" sz="2000" b="0" strike="noStrike" spc="-1">
                <a:latin typeface="Arial" panose="020B0604020202020204"/>
              </a:endParaRPr>
            </a:p>
            <a:p>
              <a:pPr algn="ctr">
                <a:lnSpc>
                  <a:spcPct val="100000"/>
                </a:lnSpc>
              </a:pPr>
              <a:r>
                <a:rPr lang="pt-BR" sz="1600" b="0" strike="noStrike" spc="-1">
                  <a:solidFill>
                    <a:srgbClr val="FFFFFF"/>
                  </a:solidFill>
                  <a:latin typeface="Calibri"/>
                  <a:ea typeface="DejaVu Sans" panose="020B0603030804020204"/>
                </a:rPr>
                <a:t>[Container: Javascript + ?]</a:t>
              </a:r>
              <a:endParaRPr lang="pt-BR" sz="1600" b="0" strike="noStrike" spc="-1">
                <a:latin typeface="Arial" panose="020B0604020202020204"/>
              </a:endParaRPr>
            </a:p>
          </p:txBody>
        </p:sp>
        <p:sp>
          <p:nvSpPr>
            <p:cNvPr id="188" name="CustomShape 16"/>
            <p:cNvSpPr/>
            <p:nvPr/>
          </p:nvSpPr>
          <p:spPr>
            <a:xfrm>
              <a:off x="9350640" y="5783400"/>
              <a:ext cx="2565000" cy="333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lang="pt-BR" sz="1600" b="0" strike="noStrike" spc="-1">
                  <a:solidFill>
                    <a:srgbClr val="FFFFFF"/>
                  </a:solidFill>
                  <a:latin typeface="Calibri"/>
                  <a:ea typeface="DejaVu Sans" panose="020B0603030804020204"/>
                </a:rPr>
                <a:t>Dashboard e cadastros</a:t>
              </a:r>
              <a:endParaRPr lang="pt-BR" sz="1600" b="0" strike="noStrike" spc="-1">
                <a:latin typeface="Arial" panose="020B0604020202020204"/>
              </a:endParaRPr>
            </a:p>
          </p:txBody>
        </p:sp>
      </p:grpSp>
      <p:grpSp>
        <p:nvGrpSpPr>
          <p:cNvPr id="189" name="Group 17"/>
          <p:cNvGrpSpPr/>
          <p:nvPr/>
        </p:nvGrpSpPr>
        <p:grpSpPr>
          <a:xfrm>
            <a:off x="3049200" y="4644720"/>
            <a:ext cx="2734560" cy="2098440"/>
            <a:chOff x="3049200" y="4644720"/>
            <a:chExt cx="2734560" cy="2098440"/>
          </a:xfrm>
        </p:grpSpPr>
        <p:sp>
          <p:nvSpPr>
            <p:cNvPr id="190" name="CustomShape 18"/>
            <p:cNvSpPr/>
            <p:nvPr/>
          </p:nvSpPr>
          <p:spPr>
            <a:xfrm>
              <a:off x="3074760" y="4644720"/>
              <a:ext cx="2709000" cy="2014920"/>
            </a:xfrm>
            <a:prstGeom prst="rect">
              <a:avLst/>
            </a:prstGeom>
            <a:solidFill>
              <a:srgbClr val="32B9CD"/>
            </a:solidFill>
            <a:ln w="25560">
              <a:solidFill>
                <a:srgbClr val="31859C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91" name="CustomShape 19"/>
            <p:cNvSpPr/>
            <p:nvPr/>
          </p:nvSpPr>
          <p:spPr>
            <a:xfrm>
              <a:off x="3218760" y="5436720"/>
              <a:ext cx="2277000" cy="1306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lang="pt-BR" sz="1600" b="1" strike="noStrike" spc="-1">
                  <a:solidFill>
                    <a:srgbClr val="FFFFFF"/>
                  </a:solidFill>
                  <a:latin typeface="Calibri"/>
                  <a:ea typeface="DejaVu Sans" panose="020B0603030804020204"/>
                </a:rPr>
                <a:t>Coletor</a:t>
              </a:r>
              <a:r>
                <a:rPr lang="pt-BR" sz="1600" b="0" strike="noStrike" spc="-1">
                  <a:solidFill>
                    <a:srgbClr val="FFFFFF"/>
                  </a:solidFill>
                  <a:latin typeface="Calibri"/>
                  <a:ea typeface="DejaVu Sans" panose="020B0603030804020204"/>
                </a:rPr>
                <a:t>  que captura dos dados dos sistemas operacionais (cpu/mem/disco)</a:t>
              </a:r>
              <a:endParaRPr lang="pt-BR" sz="1600" b="0" strike="noStrike" spc="-1">
                <a:latin typeface="Arial" panose="020B0604020202020204"/>
              </a:endParaRPr>
            </a:p>
          </p:txBody>
        </p:sp>
        <p:sp>
          <p:nvSpPr>
            <p:cNvPr id="192" name="CustomShape 20"/>
            <p:cNvSpPr/>
            <p:nvPr/>
          </p:nvSpPr>
          <p:spPr>
            <a:xfrm>
              <a:off x="3049200" y="4701600"/>
              <a:ext cx="2709000" cy="1186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lang="pt-BR" sz="2000" b="1" strike="noStrike" spc="-1">
                  <a:solidFill>
                    <a:srgbClr val="FFFFFF"/>
                  </a:solidFill>
                  <a:latin typeface="Calibri"/>
                  <a:ea typeface="DejaVu Sans" panose="020B0603030804020204"/>
                </a:rPr>
                <a:t>Client Side Desktop </a:t>
              </a:r>
              <a:endParaRPr lang="pt-BR" sz="2000" b="0" strike="noStrike" spc="-1">
                <a:latin typeface="Arial" panose="020B0604020202020204"/>
              </a:endParaRPr>
            </a:p>
            <a:p>
              <a:pPr algn="ctr">
                <a:lnSpc>
                  <a:spcPct val="100000"/>
                </a:lnSpc>
              </a:pPr>
              <a:r>
                <a:rPr lang="pt-BR" sz="1600" b="0" strike="noStrike" spc="-1">
                  <a:solidFill>
                    <a:srgbClr val="FFFFFF"/>
                  </a:solidFill>
                  <a:latin typeface="Calibri"/>
                  <a:ea typeface="DejaVu Sans" panose="020B0603030804020204"/>
                </a:rPr>
                <a:t>[Container: Java JAR - Local]</a:t>
              </a:r>
              <a:endParaRPr lang="pt-BR" sz="1600" b="0" strike="noStrike" spc="-1">
                <a:latin typeface="Arial" panose="020B0604020202020204"/>
              </a:endParaRPr>
            </a:p>
          </p:txBody>
        </p:sp>
      </p:grpSp>
      <p:sp>
        <p:nvSpPr>
          <p:cNvPr id="193" name="CustomShape 21"/>
          <p:cNvSpPr/>
          <p:nvPr/>
        </p:nvSpPr>
        <p:spPr>
          <a:xfrm flipH="1" flipV="1">
            <a:off x="4389840" y="3563280"/>
            <a:ext cx="360" cy="1051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1859C"/>
            </a:solidFill>
            <a:prstDash val="sysDash"/>
            <a:round/>
            <a:tailEnd type="triangle" w="lg" len="lg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194" name="Group 22"/>
          <p:cNvGrpSpPr/>
          <p:nvPr/>
        </p:nvGrpSpPr>
        <p:grpSpPr>
          <a:xfrm>
            <a:off x="6305400" y="4617720"/>
            <a:ext cx="2565000" cy="2088000"/>
            <a:chOff x="6305400" y="4617720"/>
            <a:chExt cx="2565000" cy="2088000"/>
          </a:xfrm>
        </p:grpSpPr>
        <p:grpSp>
          <p:nvGrpSpPr>
            <p:cNvPr id="195" name="Group 23"/>
            <p:cNvGrpSpPr/>
            <p:nvPr/>
          </p:nvGrpSpPr>
          <p:grpSpPr>
            <a:xfrm>
              <a:off x="6440400" y="4617720"/>
              <a:ext cx="2305440" cy="2088000"/>
              <a:chOff x="6440400" y="4617720"/>
              <a:chExt cx="2305440" cy="2088000"/>
            </a:xfrm>
          </p:grpSpPr>
          <p:sp>
            <p:nvSpPr>
              <p:cNvPr id="196" name="CustomShape 24"/>
              <p:cNvSpPr/>
              <p:nvPr/>
            </p:nvSpPr>
            <p:spPr>
              <a:xfrm>
                <a:off x="6859080" y="5785200"/>
                <a:ext cx="1162080" cy="5763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90000" tIns="45000" rIns="90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lang="pt-BR" sz="1600" b="0" strike="noStrike" spc="-1">
                    <a:solidFill>
                      <a:srgbClr val="FFFFFF"/>
                    </a:solidFill>
                    <a:latin typeface="Calibri"/>
                    <a:ea typeface="DejaVu Sans" panose="020B0603030804020204"/>
                  </a:rPr>
                  <a:t>Dashboard</a:t>
                </a:r>
                <a:endParaRPr lang="pt-BR" sz="1600" b="0" strike="noStrike" spc="-1">
                  <a:latin typeface="Arial" panose="020B0604020202020204"/>
                </a:endParaRPr>
              </a:p>
            </p:txBody>
          </p:sp>
          <p:sp>
            <p:nvSpPr>
              <p:cNvPr id="197" name="CustomShape 25"/>
              <p:cNvSpPr/>
              <p:nvPr/>
            </p:nvSpPr>
            <p:spPr>
              <a:xfrm>
                <a:off x="6440400" y="4617720"/>
                <a:ext cx="2305440" cy="2088000"/>
              </a:xfrm>
              <a:prstGeom prst="roundRect">
                <a:avLst>
                  <a:gd name="adj" fmla="val 16667"/>
                </a:avLst>
              </a:prstGeom>
              <a:solidFill>
                <a:srgbClr val="32B9CD"/>
              </a:solidFill>
              <a:ln w="25560">
                <a:solidFill>
                  <a:srgbClr val="31859C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198" name="Line 26"/>
              <p:cNvSpPr/>
              <p:nvPr/>
            </p:nvSpPr>
            <p:spPr>
              <a:xfrm>
                <a:off x="8232120" y="4749120"/>
                <a:ext cx="267480" cy="0"/>
              </a:xfrm>
              <a:prstGeom prst="line">
                <a:avLst/>
              </a:prstGeom>
              <a:ln w="25560">
                <a:solidFill>
                  <a:srgbClr val="31859C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199" name="Line 27"/>
              <p:cNvSpPr/>
              <p:nvPr/>
            </p:nvSpPr>
            <p:spPr>
              <a:xfrm>
                <a:off x="8232120" y="4829400"/>
                <a:ext cx="267480" cy="0"/>
              </a:xfrm>
              <a:prstGeom prst="line">
                <a:avLst/>
              </a:prstGeom>
              <a:ln w="25560">
                <a:solidFill>
                  <a:srgbClr val="31859C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200" name="Line 28"/>
              <p:cNvSpPr/>
              <p:nvPr/>
            </p:nvSpPr>
            <p:spPr>
              <a:xfrm>
                <a:off x="8232120" y="4912920"/>
                <a:ext cx="267480" cy="0"/>
              </a:xfrm>
              <a:prstGeom prst="line">
                <a:avLst/>
              </a:prstGeom>
              <a:ln w="25560">
                <a:solidFill>
                  <a:srgbClr val="31859C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</p:grpSp>
        <p:sp>
          <p:nvSpPr>
            <p:cNvPr id="201" name="CustomShape 29"/>
            <p:cNvSpPr/>
            <p:nvPr/>
          </p:nvSpPr>
          <p:spPr>
            <a:xfrm>
              <a:off x="6305400" y="4988160"/>
              <a:ext cx="2565000" cy="637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lang="pt-BR" sz="2000" b="1" strike="noStrike" spc="-1">
                  <a:solidFill>
                    <a:srgbClr val="FFFFFF"/>
                  </a:solidFill>
                  <a:latin typeface="Calibri"/>
                  <a:ea typeface="DejaVu Sans" panose="020B0603030804020204"/>
                </a:rPr>
                <a:t>MobileApp</a:t>
              </a:r>
              <a:endParaRPr lang="pt-BR" sz="2000" b="0" strike="noStrike" spc="-1">
                <a:latin typeface="Arial" panose="020B0604020202020204"/>
              </a:endParaRPr>
            </a:p>
            <a:p>
              <a:pPr algn="ctr">
                <a:lnSpc>
                  <a:spcPct val="100000"/>
                </a:lnSpc>
              </a:pPr>
              <a:r>
                <a:rPr lang="pt-BR" sz="1600" b="0" strike="noStrike" spc="-1">
                  <a:solidFill>
                    <a:srgbClr val="FFFFFF"/>
                  </a:solidFill>
                  <a:latin typeface="Calibri"/>
                  <a:ea typeface="DejaVu Sans" panose="020B0603030804020204"/>
                </a:rPr>
                <a:t>[Container: PWA]</a:t>
              </a:r>
              <a:endParaRPr lang="pt-BR" sz="1600" b="0" strike="noStrike" spc="-1">
                <a:latin typeface="Arial" panose="020B0604020202020204"/>
              </a:endParaRPr>
            </a:p>
          </p:txBody>
        </p:sp>
        <p:sp>
          <p:nvSpPr>
            <p:cNvPr id="202" name="CustomShape 30"/>
            <p:cNvSpPr/>
            <p:nvPr/>
          </p:nvSpPr>
          <p:spPr>
            <a:xfrm>
              <a:off x="6414120" y="5889240"/>
              <a:ext cx="2305440" cy="576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lang="pt-BR" sz="1600" b="0" strike="noStrike" spc="-1">
                  <a:solidFill>
                    <a:srgbClr val="FFFFFF"/>
                  </a:solidFill>
                  <a:latin typeface="Calibri"/>
                  <a:ea typeface="DejaVu Sans" panose="020B0603030804020204"/>
                </a:rPr>
                <a:t>Alertas e Gráficos simples</a:t>
              </a:r>
              <a:endParaRPr lang="pt-BR" sz="1600" b="0" strike="noStrike" spc="-1">
                <a:latin typeface="Arial" panose="020B0604020202020204"/>
              </a:endParaRPr>
            </a:p>
          </p:txBody>
        </p:sp>
      </p:grpSp>
      <p:sp>
        <p:nvSpPr>
          <p:cNvPr id="203" name="CustomShape 31"/>
          <p:cNvSpPr/>
          <p:nvPr/>
        </p:nvSpPr>
        <p:spPr>
          <a:xfrm flipV="1">
            <a:off x="7945560" y="3628440"/>
            <a:ext cx="601200" cy="986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1859C"/>
            </a:solidFill>
            <a:prstDash val="sysDash"/>
            <a:round/>
            <a:tailEnd type="triangle" w="lg" len="lg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04" name="CustomShape 32"/>
          <p:cNvSpPr/>
          <p:nvPr/>
        </p:nvSpPr>
        <p:spPr>
          <a:xfrm>
            <a:off x="3070800" y="2124360"/>
            <a:ext cx="2565000" cy="881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 algn="ctr">
              <a:lnSpc>
                <a:spcPct val="100000"/>
              </a:lnSpc>
            </a:pPr>
            <a:r>
              <a:rPr lang="pt-BR" sz="2000" b="1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Database</a:t>
            </a:r>
            <a:endParaRPr lang="pt-BR" sz="20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[Container: SQL Server]</a:t>
            </a:r>
            <a:endParaRPr lang="pt-BR" sz="1600" b="0" strike="noStrike" spc="-1">
              <a:latin typeface="Arial" panose="020B0604020202020204"/>
            </a:endParaRPr>
          </a:p>
        </p:txBody>
      </p:sp>
      <p:sp>
        <p:nvSpPr>
          <p:cNvPr id="205" name="CustomShape 33"/>
          <p:cNvSpPr/>
          <p:nvPr/>
        </p:nvSpPr>
        <p:spPr>
          <a:xfrm>
            <a:off x="3121200" y="2844360"/>
            <a:ext cx="2565000" cy="819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Armazena os dados das máquinas e dos cadastros.</a:t>
            </a:r>
            <a:endParaRPr lang="pt-BR" sz="1600" b="0" strike="noStrike" spc="-1">
              <a:latin typeface="Arial" panose="020B0604020202020204"/>
            </a:endParaRPr>
          </a:p>
        </p:txBody>
      </p:sp>
      <p:grpSp>
        <p:nvGrpSpPr>
          <p:cNvPr id="206" name="Group 34"/>
          <p:cNvGrpSpPr/>
          <p:nvPr/>
        </p:nvGrpSpPr>
        <p:grpSpPr>
          <a:xfrm>
            <a:off x="85680" y="1548360"/>
            <a:ext cx="2637000" cy="2014920"/>
            <a:chOff x="85680" y="1548360"/>
            <a:chExt cx="2637000" cy="2014920"/>
          </a:xfrm>
        </p:grpSpPr>
        <p:sp>
          <p:nvSpPr>
            <p:cNvPr id="207" name="CustomShape 35"/>
            <p:cNvSpPr/>
            <p:nvPr/>
          </p:nvSpPr>
          <p:spPr>
            <a:xfrm>
              <a:off x="239760" y="1548360"/>
              <a:ext cx="2376000" cy="2014920"/>
            </a:xfrm>
            <a:prstGeom prst="rect">
              <a:avLst/>
            </a:prstGeom>
            <a:solidFill>
              <a:srgbClr val="D9D9D9"/>
            </a:solidFill>
            <a:ln w="25560">
              <a:solidFill>
                <a:srgbClr val="253746"/>
              </a:solidFill>
              <a:prstDash val="dash"/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08" name="CustomShape 36"/>
            <p:cNvSpPr/>
            <p:nvPr/>
          </p:nvSpPr>
          <p:spPr>
            <a:xfrm>
              <a:off x="85680" y="1686240"/>
              <a:ext cx="2565000" cy="9428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lang="pt-BR" sz="2000" b="1" strike="noStrike" spc="-1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SLACK Application</a:t>
              </a:r>
              <a:endParaRPr lang="pt-BR" sz="2000" b="0" strike="noStrike" spc="-1">
                <a:latin typeface="Arial" panose="020B0604020202020204"/>
              </a:endParaRPr>
            </a:p>
            <a:p>
              <a:pPr algn="ctr">
                <a:lnSpc>
                  <a:spcPct val="100000"/>
                </a:lnSpc>
              </a:pPr>
              <a:r>
                <a:rPr lang="pt-BR" sz="1600" b="0" strike="noStrike" spc="-1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[Container: API Slack]</a:t>
              </a:r>
              <a:endParaRPr lang="pt-BR" sz="1600" b="0" strike="noStrike" spc="-1">
                <a:latin typeface="Arial" panose="020B0604020202020204"/>
              </a:endParaRPr>
            </a:p>
          </p:txBody>
        </p:sp>
        <p:sp>
          <p:nvSpPr>
            <p:cNvPr id="209" name="CustomShape 37"/>
            <p:cNvSpPr/>
            <p:nvPr/>
          </p:nvSpPr>
          <p:spPr>
            <a:xfrm>
              <a:off x="157680" y="2543040"/>
              <a:ext cx="2565000" cy="576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lang="pt-BR" sz="1600" b="0" strike="noStrike" spc="-1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APIs para o envio de mensagens de alerta.</a:t>
              </a:r>
              <a:endParaRPr lang="pt-BR" sz="1600" b="0" strike="noStrike" spc="-1">
                <a:latin typeface="Arial" panose="020B0604020202020204"/>
              </a:endParaRPr>
            </a:p>
          </p:txBody>
        </p:sp>
      </p:grpSp>
      <p:sp>
        <p:nvSpPr>
          <p:cNvPr id="210" name="CustomShape 38"/>
          <p:cNvSpPr/>
          <p:nvPr/>
        </p:nvSpPr>
        <p:spPr>
          <a:xfrm rot="10800000">
            <a:off x="1429560" y="3565800"/>
            <a:ext cx="1645200" cy="2086920"/>
          </a:xfrm>
          <a:prstGeom prst="bentConnector2">
            <a:avLst/>
          </a:prstGeom>
          <a:noFill/>
          <a:ln w="19080">
            <a:solidFill>
              <a:srgbClr val="31859C"/>
            </a:solidFill>
            <a:prstDash val="sysDash"/>
            <a:round/>
            <a:tailEnd type="triangle" w="lg" len="lg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11" name="CustomShape 39"/>
          <p:cNvSpPr/>
          <p:nvPr/>
        </p:nvSpPr>
        <p:spPr>
          <a:xfrm flipH="1" flipV="1">
            <a:off x="8547120" y="3628440"/>
            <a:ext cx="2058840" cy="986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1859C"/>
            </a:solidFill>
            <a:prstDash val="sysDash"/>
            <a:round/>
            <a:tailEnd type="triangle" w="lg" len="lg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12645720" y="7237080"/>
            <a:ext cx="627120" cy="21276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8000" tIns="10800" rIns="18000" bIns="10800">
            <a:noAutofit/>
          </a:bodyPr>
          <a:p>
            <a:pPr algn="r">
              <a:lnSpc>
                <a:spcPct val="100000"/>
              </a:lnSpc>
            </a:pPr>
            <a:fld id="{9C3FEE63-5F67-4C17-A44F-D95AA8C4A927}" type="slidenum">
              <a:rPr lang="pt-BR" sz="1260" b="1" strike="noStrike" spc="-1">
                <a:solidFill>
                  <a:srgbClr val="FFFFFF"/>
                </a:solidFill>
                <a:latin typeface="Exo 2"/>
                <a:ea typeface="Tahoma"/>
              </a:rPr>
            </a:fld>
            <a:endParaRPr lang="pt-BR" sz="1260" b="0" strike="noStrike" spc="-1">
              <a:latin typeface="Arial" panose="020B0604020202020204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2184840" y="108360"/>
            <a:ext cx="10781280" cy="764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marL="431165" indent="-429260">
              <a:lnSpc>
                <a:spcPct val="100000"/>
              </a:lnSpc>
              <a:spcBef>
                <a:spcPts val="755"/>
              </a:spcBef>
              <a:tabLst>
                <a:tab pos="0" algn="l"/>
              </a:tabLst>
            </a:pPr>
            <a:r>
              <a:rPr lang="pt-BR" sz="3770" b="1" strike="noStrike" spc="-1">
                <a:solidFill>
                  <a:srgbClr val="32B9CD"/>
                </a:solidFill>
                <a:latin typeface="Exo 2"/>
                <a:ea typeface="DejaVu Sans" panose="020B0603030804020204"/>
              </a:rPr>
              <a:t>Template...</a:t>
            </a:r>
            <a:endParaRPr lang="pt-BR" sz="3770" b="0" strike="noStrike" spc="-1">
              <a:latin typeface="Arial" panose="020B0604020202020204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1177920" y="1440000"/>
            <a:ext cx="2349000" cy="2014920"/>
          </a:xfrm>
          <a:prstGeom prst="flowChartMagneticDisk">
            <a:avLst/>
          </a:prstGeom>
          <a:solidFill>
            <a:srgbClr val="808080"/>
          </a:solidFill>
          <a:ln w="25560">
            <a:solidFill>
              <a:srgbClr val="253746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15" name="CustomShape 4"/>
          <p:cNvSpPr/>
          <p:nvPr/>
        </p:nvSpPr>
        <p:spPr>
          <a:xfrm flipH="1">
            <a:off x="3552120" y="2543040"/>
            <a:ext cx="3887280" cy="7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1859C"/>
            </a:solidFill>
            <a:prstDash val="sysDash"/>
            <a:round/>
            <a:tailEnd type="triangle" w="lg" len="lg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16" name="CustomShape 5"/>
          <p:cNvSpPr/>
          <p:nvPr/>
        </p:nvSpPr>
        <p:spPr>
          <a:xfrm>
            <a:off x="5285520" y="1512720"/>
            <a:ext cx="2374920" cy="2014920"/>
          </a:xfrm>
          <a:prstGeom prst="rect">
            <a:avLst/>
          </a:prstGeom>
          <a:solidFill>
            <a:srgbClr val="4BACC6"/>
          </a:solidFill>
          <a:ln w="25560">
            <a:solidFill>
              <a:srgbClr val="377F9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17" name="CustomShape 6"/>
          <p:cNvSpPr/>
          <p:nvPr/>
        </p:nvSpPr>
        <p:spPr>
          <a:xfrm>
            <a:off x="5285520" y="1594440"/>
            <a:ext cx="2374920" cy="881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 algn="ctr">
              <a:lnSpc>
                <a:spcPct val="100000"/>
              </a:lnSpc>
            </a:pPr>
            <a:r>
              <a:rPr lang="pt-BR" sz="2000" b="1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Micro service </a:t>
            </a:r>
            <a:endParaRPr lang="pt-BR" sz="20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[Container: Spring Boot + java Spring]</a:t>
            </a:r>
            <a:endParaRPr lang="pt-BR" sz="1600" b="0" strike="noStrike" spc="-1">
              <a:latin typeface="Arial" panose="020B0604020202020204"/>
            </a:endParaRPr>
          </a:p>
        </p:txBody>
      </p:sp>
      <p:sp>
        <p:nvSpPr>
          <p:cNvPr id="218" name="CustomShape 7"/>
          <p:cNvSpPr/>
          <p:nvPr/>
        </p:nvSpPr>
        <p:spPr>
          <a:xfrm>
            <a:off x="5285520" y="2451240"/>
            <a:ext cx="2374920" cy="576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Aplicação de cadastros e relatórios</a:t>
            </a:r>
            <a:endParaRPr lang="pt-BR" sz="1600" b="0" strike="noStrike" spc="-1">
              <a:latin typeface="Arial" panose="020B0604020202020204"/>
            </a:endParaRPr>
          </a:p>
        </p:txBody>
      </p:sp>
      <p:grpSp>
        <p:nvGrpSpPr>
          <p:cNvPr id="219" name="Group 8"/>
          <p:cNvGrpSpPr/>
          <p:nvPr/>
        </p:nvGrpSpPr>
        <p:grpSpPr>
          <a:xfrm>
            <a:off x="5175000" y="4608000"/>
            <a:ext cx="2461680" cy="2014920"/>
            <a:chOff x="5175000" y="4608000"/>
            <a:chExt cx="2461680" cy="2014920"/>
          </a:xfrm>
        </p:grpSpPr>
        <p:sp>
          <p:nvSpPr>
            <p:cNvPr id="220" name="CustomShape 9"/>
            <p:cNvSpPr/>
            <p:nvPr/>
          </p:nvSpPr>
          <p:spPr>
            <a:xfrm>
              <a:off x="5175000" y="4608000"/>
              <a:ext cx="2461680" cy="2014920"/>
            </a:xfrm>
            <a:prstGeom prst="rect">
              <a:avLst/>
            </a:prstGeom>
            <a:solidFill>
              <a:srgbClr val="32B9CD"/>
            </a:solidFill>
            <a:ln w="25560">
              <a:solidFill>
                <a:srgbClr val="31859C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21" name="CustomShape 10"/>
            <p:cNvSpPr/>
            <p:nvPr/>
          </p:nvSpPr>
          <p:spPr>
            <a:xfrm>
              <a:off x="5229000" y="4669920"/>
              <a:ext cx="1936080" cy="205200"/>
            </a:xfrm>
            <a:prstGeom prst="rect">
              <a:avLst/>
            </a:prstGeom>
            <a:noFill/>
            <a:ln w="25560">
              <a:solidFill>
                <a:srgbClr val="31859C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22" name="CustomShape 11"/>
            <p:cNvSpPr/>
            <p:nvPr/>
          </p:nvSpPr>
          <p:spPr>
            <a:xfrm>
              <a:off x="7367760" y="4638600"/>
              <a:ext cx="215280" cy="268200"/>
            </a:xfrm>
            <a:prstGeom prst="mathMultiply">
              <a:avLst>
                <a:gd name="adj1" fmla="val 23520"/>
              </a:avLst>
            </a:prstGeom>
            <a:noFill/>
            <a:ln w="25560">
              <a:solidFill>
                <a:srgbClr val="31859C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23" name="CustomShape 12"/>
            <p:cNvSpPr/>
            <p:nvPr/>
          </p:nvSpPr>
          <p:spPr>
            <a:xfrm rot="16447800">
              <a:off x="7236360" y="4662360"/>
              <a:ext cx="195120" cy="21528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0800000"/>
                <a:gd name="adj5" fmla="val 12500"/>
              </a:avLst>
            </a:prstGeom>
            <a:noFill/>
            <a:ln w="25560">
              <a:solidFill>
                <a:srgbClr val="31859C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224" name="CustomShape 13"/>
          <p:cNvSpPr/>
          <p:nvPr/>
        </p:nvSpPr>
        <p:spPr>
          <a:xfrm>
            <a:off x="5148000" y="4949280"/>
            <a:ext cx="2565000" cy="881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 algn="ctr">
              <a:lnSpc>
                <a:spcPct val="100000"/>
              </a:lnSpc>
            </a:pPr>
            <a:r>
              <a:rPr lang="pt-BR" sz="2000" b="1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ClientSide Web</a:t>
            </a:r>
            <a:endParaRPr lang="pt-BR" sz="20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[Container: Javascript + ReactJS]</a:t>
            </a:r>
            <a:endParaRPr lang="pt-BR" sz="1600" b="0" strike="noStrike" spc="-1">
              <a:latin typeface="Arial" panose="020B0604020202020204"/>
            </a:endParaRPr>
          </a:p>
        </p:txBody>
      </p:sp>
      <p:sp>
        <p:nvSpPr>
          <p:cNvPr id="225" name="CustomShape 14"/>
          <p:cNvSpPr/>
          <p:nvPr/>
        </p:nvSpPr>
        <p:spPr>
          <a:xfrm>
            <a:off x="5148720" y="5773680"/>
            <a:ext cx="2565000" cy="333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Dashboard e cadastros</a:t>
            </a:r>
            <a:endParaRPr lang="pt-BR" sz="1600" b="0" strike="noStrike" spc="-1">
              <a:latin typeface="Arial" panose="020B0604020202020204"/>
            </a:endParaRPr>
          </a:p>
        </p:txBody>
      </p:sp>
      <p:sp>
        <p:nvSpPr>
          <p:cNvPr id="226" name="CustomShape 15"/>
          <p:cNvSpPr/>
          <p:nvPr/>
        </p:nvSpPr>
        <p:spPr>
          <a:xfrm>
            <a:off x="1069920" y="1980000"/>
            <a:ext cx="2565000" cy="881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 algn="ctr">
              <a:lnSpc>
                <a:spcPct val="100000"/>
              </a:lnSpc>
            </a:pPr>
            <a:r>
              <a:rPr lang="pt-BR" sz="2000" b="1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Database</a:t>
            </a:r>
            <a:endParaRPr lang="pt-BR" sz="20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[Container: SQL Server]</a:t>
            </a:r>
            <a:endParaRPr lang="pt-BR" sz="1600" b="0" strike="noStrike" spc="-1">
              <a:latin typeface="Arial" panose="020B0604020202020204"/>
            </a:endParaRPr>
          </a:p>
        </p:txBody>
      </p:sp>
      <p:sp>
        <p:nvSpPr>
          <p:cNvPr id="227" name="CustomShape 16"/>
          <p:cNvSpPr/>
          <p:nvPr/>
        </p:nvSpPr>
        <p:spPr>
          <a:xfrm>
            <a:off x="1080000" y="2952000"/>
            <a:ext cx="256500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Armazena os dados  dos usuários.</a:t>
            </a:r>
            <a:endParaRPr lang="pt-BR" sz="1600" b="0" strike="noStrike" spc="-1">
              <a:latin typeface="Arial" panose="020B0604020202020204"/>
            </a:endParaRPr>
          </a:p>
        </p:txBody>
      </p:sp>
      <p:grpSp>
        <p:nvGrpSpPr>
          <p:cNvPr id="228" name="Group 17"/>
          <p:cNvGrpSpPr/>
          <p:nvPr/>
        </p:nvGrpSpPr>
        <p:grpSpPr>
          <a:xfrm>
            <a:off x="9133920" y="1368000"/>
            <a:ext cx="2637000" cy="2014920"/>
            <a:chOff x="9133920" y="1368000"/>
            <a:chExt cx="2637000" cy="2014920"/>
          </a:xfrm>
        </p:grpSpPr>
        <p:sp>
          <p:nvSpPr>
            <p:cNvPr id="229" name="CustomShape 18"/>
            <p:cNvSpPr/>
            <p:nvPr/>
          </p:nvSpPr>
          <p:spPr>
            <a:xfrm>
              <a:off x="9288000" y="1368000"/>
              <a:ext cx="2376000" cy="2014920"/>
            </a:xfrm>
            <a:prstGeom prst="rect">
              <a:avLst/>
            </a:prstGeom>
            <a:solidFill>
              <a:srgbClr val="D9D9D9"/>
            </a:solidFill>
            <a:ln w="25560">
              <a:solidFill>
                <a:srgbClr val="253746"/>
              </a:solidFill>
              <a:prstDash val="dash"/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30" name="CustomShape 19"/>
            <p:cNvSpPr/>
            <p:nvPr/>
          </p:nvSpPr>
          <p:spPr>
            <a:xfrm>
              <a:off x="9133920" y="1505880"/>
              <a:ext cx="2565000" cy="9428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lang="pt-BR" sz="2000" b="1" strike="noStrike" spc="-1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PicPay Application</a:t>
              </a:r>
              <a:endParaRPr lang="pt-BR" sz="2000" b="0" strike="noStrike" spc="-1">
                <a:latin typeface="Arial" panose="020B0604020202020204"/>
              </a:endParaRPr>
            </a:p>
            <a:p>
              <a:pPr algn="ctr">
                <a:lnSpc>
                  <a:spcPct val="100000"/>
                </a:lnSpc>
              </a:pPr>
              <a:r>
                <a:rPr lang="pt-BR" sz="1600" b="0" strike="noStrike" spc="-1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[Container: API PicPay]</a:t>
              </a:r>
              <a:endParaRPr lang="pt-BR" sz="1600" b="0" strike="noStrike" spc="-1">
                <a:latin typeface="Arial" panose="020B0604020202020204"/>
              </a:endParaRPr>
            </a:p>
          </p:txBody>
        </p:sp>
        <p:sp>
          <p:nvSpPr>
            <p:cNvPr id="231" name="CustomShape 20"/>
            <p:cNvSpPr/>
            <p:nvPr/>
          </p:nvSpPr>
          <p:spPr>
            <a:xfrm>
              <a:off x="9205920" y="2362680"/>
              <a:ext cx="2565000" cy="576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lang="pt-BR" sz="1600" b="0" strike="noStrike" spc="-1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APIs para trasações financeiras.</a:t>
              </a:r>
              <a:endParaRPr lang="pt-BR" sz="1600" b="0" strike="noStrike" spc="-1">
                <a:latin typeface="Arial" panose="020B0604020202020204"/>
              </a:endParaRPr>
            </a:p>
          </p:txBody>
        </p:sp>
      </p:grpSp>
      <p:sp>
        <p:nvSpPr>
          <p:cNvPr id="232" name="CustomShape 21"/>
          <p:cNvSpPr/>
          <p:nvPr/>
        </p:nvSpPr>
        <p:spPr>
          <a:xfrm flipH="1" flipV="1">
            <a:off x="6403320" y="3546720"/>
            <a:ext cx="360" cy="1058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1859C"/>
            </a:solidFill>
            <a:prstDash val="sysDash"/>
            <a:round/>
            <a:tailEnd type="triangle" w="lg" len="lg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33" name="CustomShape 22"/>
          <p:cNvSpPr/>
          <p:nvPr/>
        </p:nvSpPr>
        <p:spPr>
          <a:xfrm flipV="1">
            <a:off x="7555320" y="2515680"/>
            <a:ext cx="17316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1859C"/>
            </a:solidFill>
            <a:prstDash val="sysDash"/>
            <a:round/>
            <a:tailEnd type="triangle" w="lg" len="lg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3185160" y="1260475"/>
            <a:ext cx="9803765" cy="3957955"/>
          </a:xfrm>
          <a:prstGeom prst="rect">
            <a:avLst/>
          </a:prstGeom>
          <a:noFill/>
          <a:ln>
            <a:solidFill>
              <a:srgbClr val="253746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2"/>
          <p:cNvSpPr/>
          <p:nvPr/>
        </p:nvSpPr>
        <p:spPr>
          <a:xfrm>
            <a:off x="12645720" y="7237080"/>
            <a:ext cx="627480" cy="2131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8000" tIns="10800" rIns="18000" bIns="10800">
            <a:noAutofit/>
          </a:bodyPr>
          <a:p>
            <a:pPr algn="r">
              <a:lnSpc>
                <a:spcPct val="100000"/>
              </a:lnSpc>
            </a:pPr>
            <a:fld id="{ADF237D1-CDC4-4400-9E45-698E87870183}" type="slidenum">
              <a:rPr lang="pt-BR" sz="1260" b="1" strike="noStrike" spc="-1">
                <a:solidFill>
                  <a:srgbClr val="FFFFFF"/>
                </a:solidFill>
                <a:latin typeface="Exo 2"/>
                <a:ea typeface="Tahoma"/>
              </a:rPr>
            </a:fld>
            <a:endParaRPr lang="pt-BR" sz="1260" b="0" strike="noStrike" spc="-1">
              <a:latin typeface="Arial" panose="020B0604020202020204"/>
            </a:endParaRPr>
          </a:p>
        </p:txBody>
      </p:sp>
      <p:sp>
        <p:nvSpPr>
          <p:cNvPr id="236" name="CustomShape 3"/>
          <p:cNvSpPr/>
          <p:nvPr/>
        </p:nvSpPr>
        <p:spPr>
          <a:xfrm>
            <a:off x="2184840" y="108360"/>
            <a:ext cx="11520360" cy="764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marL="431165" indent="-429895">
              <a:lnSpc>
                <a:spcPct val="100000"/>
              </a:lnSpc>
              <a:spcBef>
                <a:spcPts val="720"/>
              </a:spcBef>
              <a:tabLst>
                <a:tab pos="0" algn="l"/>
              </a:tabLst>
            </a:pPr>
            <a:r>
              <a:rPr lang="pt-BR" sz="3600" b="1" strike="noStrike" spc="-1">
                <a:solidFill>
                  <a:srgbClr val="32B9CD"/>
                </a:solidFill>
                <a:latin typeface="Exo 2"/>
                <a:ea typeface="DejaVu Sans" panose="020B0603030804020204"/>
              </a:rPr>
              <a:t>Diagrama – Visão – Componentes</a:t>
            </a:r>
            <a:endParaRPr lang="pt-BR" sz="3600" b="0" strike="noStrike" spc="-1">
              <a:latin typeface="Arial" panose="020B0604020202020204"/>
            </a:endParaRPr>
          </a:p>
        </p:txBody>
      </p:sp>
      <p:sp>
        <p:nvSpPr>
          <p:cNvPr id="237" name="CustomShape 4"/>
          <p:cNvSpPr/>
          <p:nvPr/>
        </p:nvSpPr>
        <p:spPr>
          <a:xfrm>
            <a:off x="532800" y="1260360"/>
            <a:ext cx="2349360" cy="2015280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5"/>
          <p:cNvSpPr/>
          <p:nvPr/>
        </p:nvSpPr>
        <p:spPr>
          <a:xfrm flipH="1">
            <a:off x="2881800" y="2136240"/>
            <a:ext cx="1064520" cy="131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5">
                <a:lumMod val="75000"/>
              </a:schemeClr>
            </a:solidFill>
            <a:prstDash val="sysDash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6"/>
          <p:cNvSpPr/>
          <p:nvPr/>
        </p:nvSpPr>
        <p:spPr>
          <a:xfrm>
            <a:off x="532800" y="1902240"/>
            <a:ext cx="2349360" cy="546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 algn="ctr">
              <a:lnSpc>
                <a:spcPct val="100000"/>
              </a:lnSpc>
            </a:pPr>
            <a:r>
              <a:rPr lang="pt-BR" sz="1600" b="1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Database</a:t>
            </a:r>
            <a:endParaRPr lang="pt-BR" sz="16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[Container: SQL Server]</a:t>
            </a:r>
            <a:endParaRPr lang="pt-BR" sz="1400" b="0" strike="noStrike" spc="-1">
              <a:latin typeface="Arial" panose="020B0604020202020204"/>
            </a:endParaRPr>
          </a:p>
        </p:txBody>
      </p:sp>
      <p:sp>
        <p:nvSpPr>
          <p:cNvPr id="240" name="CustomShape 7"/>
          <p:cNvSpPr/>
          <p:nvPr/>
        </p:nvSpPr>
        <p:spPr>
          <a:xfrm>
            <a:off x="532800" y="2465640"/>
            <a:ext cx="234936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 algn="ctr">
              <a:lnSpc>
                <a:spcPct val="100000"/>
              </a:lnSpc>
            </a:pPr>
            <a:r>
              <a:rPr lang="pt-BR" sz="1500" b="0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Armazena os dados das máquinas e dos cadastros.</a:t>
            </a:r>
            <a:endParaRPr lang="pt-BR" sz="1500" b="0" strike="noStrike" spc="-1">
              <a:latin typeface="Arial" panose="020B0604020202020204"/>
            </a:endParaRPr>
          </a:p>
        </p:txBody>
      </p:sp>
      <p:grpSp>
        <p:nvGrpSpPr>
          <p:cNvPr id="241" name="Group 8"/>
          <p:cNvGrpSpPr/>
          <p:nvPr/>
        </p:nvGrpSpPr>
        <p:grpSpPr>
          <a:xfrm>
            <a:off x="3888360" y="1422000"/>
            <a:ext cx="2109600" cy="1909080"/>
            <a:chOff x="3888360" y="1422000"/>
            <a:chExt cx="2109600" cy="1909080"/>
          </a:xfrm>
        </p:grpSpPr>
        <p:sp>
          <p:nvSpPr>
            <p:cNvPr id="242" name="CustomShape 9"/>
            <p:cNvSpPr/>
            <p:nvPr/>
          </p:nvSpPr>
          <p:spPr>
            <a:xfrm>
              <a:off x="3966120" y="1433160"/>
              <a:ext cx="2031840" cy="1427760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3" name="CustomShape 10"/>
            <p:cNvSpPr/>
            <p:nvPr/>
          </p:nvSpPr>
          <p:spPr>
            <a:xfrm>
              <a:off x="4109400" y="1962720"/>
              <a:ext cx="1707840" cy="1368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lang="pt-BR" sz="1400" b="0" strike="noStrike" spc="-1">
                  <a:solidFill>
                    <a:srgbClr val="FFFFFF"/>
                  </a:solidFill>
                  <a:latin typeface="Calibri"/>
                  <a:ea typeface="DejaVu Sans" panose="020B0603030804020204"/>
                </a:rPr>
                <a:t>Componente que gerencia as conexões e transações com o Banco de Dados</a:t>
              </a:r>
              <a:endParaRPr lang="pt-BR" sz="1400" b="0" strike="noStrike" spc="-1">
                <a:latin typeface="Arial" panose="020B0604020202020204"/>
              </a:endParaRPr>
            </a:p>
          </p:txBody>
        </p:sp>
        <p:sp>
          <p:nvSpPr>
            <p:cNvPr id="244" name="CustomShape 11"/>
            <p:cNvSpPr/>
            <p:nvPr/>
          </p:nvSpPr>
          <p:spPr>
            <a:xfrm>
              <a:off x="3888360" y="1422000"/>
              <a:ext cx="2104920" cy="5770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lang="pt-BR" sz="1800" b="1" strike="noStrike" spc="-1">
                  <a:solidFill>
                    <a:srgbClr val="FFFFFF"/>
                  </a:solidFill>
                  <a:latin typeface="Calibri"/>
                  <a:ea typeface="DejaVu Sans" panose="020B0603030804020204"/>
                </a:rPr>
                <a:t>ORM</a:t>
              </a:r>
              <a:endParaRPr lang="pt-BR" sz="1800" b="0" strike="noStrike" spc="-1">
                <a:latin typeface="Arial" panose="020B0604020202020204"/>
              </a:endParaRPr>
            </a:p>
            <a:p>
              <a:pPr algn="ctr">
                <a:lnSpc>
                  <a:spcPct val="100000"/>
                </a:lnSpc>
              </a:pPr>
              <a:r>
                <a:rPr lang="pt-BR" sz="1400" b="0" strike="noStrike" spc="-1">
                  <a:solidFill>
                    <a:srgbClr val="FFFFFF"/>
                  </a:solidFill>
                  <a:latin typeface="Calibri"/>
                  <a:ea typeface="DejaVu Sans" panose="020B0603030804020204"/>
                </a:rPr>
                <a:t>[Component: JPA]</a:t>
              </a:r>
              <a:endParaRPr lang="pt-BR" sz="1400" b="0" strike="noStrike" spc="-1">
                <a:latin typeface="Arial" panose="020B0604020202020204"/>
              </a:endParaRPr>
            </a:p>
          </p:txBody>
        </p:sp>
      </p:grpSp>
      <p:sp>
        <p:nvSpPr>
          <p:cNvPr id="246" name="CustomShape 13"/>
          <p:cNvSpPr/>
          <p:nvPr/>
        </p:nvSpPr>
        <p:spPr>
          <a:xfrm>
            <a:off x="8866570" y="1443195"/>
            <a:ext cx="2139120" cy="1655280"/>
          </a:xfrm>
          <a:prstGeom prst="rect">
            <a:avLst/>
          </a:prstGeom>
          <a:ln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247" name="CustomShape 14"/>
          <p:cNvSpPr/>
          <p:nvPr/>
        </p:nvSpPr>
        <p:spPr>
          <a:xfrm>
            <a:off x="8834375" y="1443195"/>
            <a:ext cx="2176200" cy="1064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Proprietaria Controller</a:t>
            </a:r>
            <a:endParaRPr lang="pt-BR" sz="18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[Component: Spring MVC Rest Controller]</a:t>
            </a:r>
            <a:endParaRPr lang="pt-BR" sz="1400" b="0" strike="noStrike" spc="-1">
              <a:latin typeface="Arial" panose="020B0604020202020204"/>
            </a:endParaRPr>
          </a:p>
        </p:txBody>
      </p:sp>
      <p:sp>
        <p:nvSpPr>
          <p:cNvPr id="248" name="CustomShape 15"/>
          <p:cNvSpPr/>
          <p:nvPr/>
        </p:nvSpPr>
        <p:spPr>
          <a:xfrm>
            <a:off x="8866790" y="2507615"/>
            <a:ext cx="211140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Cadastro de usuário, controle de login</a:t>
            </a:r>
            <a:endParaRPr lang="pt-BR" sz="1400" b="0" strike="noStrike" spc="-1">
              <a:latin typeface="Arial" panose="020B0604020202020204"/>
            </a:endParaRPr>
          </a:p>
        </p:txBody>
      </p:sp>
      <p:sp>
        <p:nvSpPr>
          <p:cNvPr id="249" name="CustomShape 16"/>
          <p:cNvSpPr/>
          <p:nvPr/>
        </p:nvSpPr>
        <p:spPr>
          <a:xfrm>
            <a:off x="9424440" y="5643000"/>
            <a:ext cx="3920760" cy="945000"/>
          </a:xfrm>
          <a:prstGeom prst="rect">
            <a:avLst/>
          </a:prstGeom>
          <a:solidFill>
            <a:srgbClr val="32B9CD"/>
          </a:solidFill>
          <a:ln>
            <a:solidFill>
              <a:srgbClr val="98B855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272A30"/>
                </a:solidFill>
                <a:latin typeface="Exo 2"/>
                <a:ea typeface="DejaVu Sans" panose="020B0603030804020204"/>
              </a:rPr>
              <a:t>VISÃO DE SOFTWARE - COMPONENTES</a:t>
            </a:r>
            <a:endParaRPr lang="pt-BR" sz="18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272A30"/>
                </a:solidFill>
                <a:latin typeface="Exo 2"/>
                <a:ea typeface="DejaVu Sans" panose="020B0603030804020204"/>
              </a:rPr>
              <a:t> (Devs)</a:t>
            </a:r>
            <a:endParaRPr lang="pt-BR" sz="1800" b="0" strike="noStrike" spc="-1">
              <a:latin typeface="Arial" panose="020B0604020202020204"/>
            </a:endParaRPr>
          </a:p>
        </p:txBody>
      </p:sp>
      <p:sp>
        <p:nvSpPr>
          <p:cNvPr id="250" name="CustomShape 17"/>
          <p:cNvSpPr/>
          <p:nvPr/>
        </p:nvSpPr>
        <p:spPr>
          <a:xfrm>
            <a:off x="6797880" y="775440"/>
            <a:ext cx="223956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pt-BR" sz="20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Micro Service</a:t>
            </a:r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251" name="CustomShape 18"/>
          <p:cNvSpPr/>
          <p:nvPr/>
        </p:nvSpPr>
        <p:spPr>
          <a:xfrm>
            <a:off x="3558520" y="5463890"/>
            <a:ext cx="2439720" cy="1871280"/>
          </a:xfrm>
          <a:prstGeom prst="rect">
            <a:avLst/>
          </a:prstGeom>
          <a:solidFill>
            <a:srgbClr val="D9D9D9"/>
          </a:solidFill>
          <a:ln w="25560">
            <a:solidFill>
              <a:srgbClr val="253746"/>
            </a:solidFill>
            <a:prstDash val="dash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52" name="CustomShape 19"/>
          <p:cNvSpPr/>
          <p:nvPr/>
        </p:nvSpPr>
        <p:spPr>
          <a:xfrm>
            <a:off x="3518075" y="5643235"/>
            <a:ext cx="2520360" cy="942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 algn="ctr">
              <a:lnSpc>
                <a:spcPct val="100000"/>
              </a:lnSpc>
            </a:pPr>
            <a:r>
              <a:rPr lang="pt-BR" sz="20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PicPay Application</a:t>
            </a:r>
            <a:endParaRPr lang="pt-BR" sz="20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[Container: API PicPay]</a:t>
            </a:r>
            <a:endParaRPr lang="pt-BR" sz="1600" b="0" strike="noStrike" spc="-1">
              <a:latin typeface="Arial" panose="020B0604020202020204"/>
            </a:endParaRPr>
          </a:p>
        </p:txBody>
      </p:sp>
      <p:sp>
        <p:nvSpPr>
          <p:cNvPr id="253" name="CustomShape 20"/>
          <p:cNvSpPr/>
          <p:nvPr/>
        </p:nvSpPr>
        <p:spPr>
          <a:xfrm>
            <a:off x="3590965" y="6586435"/>
            <a:ext cx="237528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APIs para trasações financeiras.</a:t>
            </a:r>
            <a:endParaRPr lang="pt-BR" sz="1600" b="0" strike="noStrike" spc="-1">
              <a:latin typeface="Arial" panose="020B0604020202020204"/>
            </a:endParaRPr>
          </a:p>
        </p:txBody>
      </p:sp>
      <p:grpSp>
        <p:nvGrpSpPr>
          <p:cNvPr id="254" name="Group 21"/>
          <p:cNvGrpSpPr/>
          <p:nvPr/>
        </p:nvGrpSpPr>
        <p:grpSpPr>
          <a:xfrm>
            <a:off x="6237395" y="5463860"/>
            <a:ext cx="2601965" cy="2014920"/>
            <a:chOff x="6541560" y="5400360"/>
            <a:chExt cx="2601965" cy="2014920"/>
          </a:xfrm>
        </p:grpSpPr>
        <p:grpSp>
          <p:nvGrpSpPr>
            <p:cNvPr id="255" name="Group 22"/>
            <p:cNvGrpSpPr/>
            <p:nvPr/>
          </p:nvGrpSpPr>
          <p:grpSpPr>
            <a:xfrm>
              <a:off x="6676560" y="5400360"/>
              <a:ext cx="2461680" cy="2014920"/>
              <a:chOff x="6676560" y="5400360"/>
              <a:chExt cx="2461680" cy="2014920"/>
            </a:xfrm>
          </p:grpSpPr>
          <p:sp>
            <p:nvSpPr>
              <p:cNvPr id="256" name="CustomShape 23"/>
              <p:cNvSpPr/>
              <p:nvPr/>
            </p:nvSpPr>
            <p:spPr>
              <a:xfrm>
                <a:off x="6676560" y="5400360"/>
                <a:ext cx="2461680" cy="2014920"/>
              </a:xfrm>
              <a:prstGeom prst="rect">
                <a:avLst/>
              </a:prstGeom>
              <a:solidFill>
                <a:srgbClr val="32B9CD"/>
              </a:solidFill>
              <a:ln w="25560">
                <a:solidFill>
                  <a:srgbClr val="31859C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257" name="CustomShape 24"/>
              <p:cNvSpPr/>
              <p:nvPr/>
            </p:nvSpPr>
            <p:spPr>
              <a:xfrm>
                <a:off x="6730560" y="5462280"/>
                <a:ext cx="1936080" cy="205200"/>
              </a:xfrm>
              <a:prstGeom prst="rect">
                <a:avLst/>
              </a:prstGeom>
              <a:noFill/>
              <a:ln w="25560">
                <a:solidFill>
                  <a:srgbClr val="31859C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258" name="CustomShape 25"/>
              <p:cNvSpPr/>
              <p:nvPr/>
            </p:nvSpPr>
            <p:spPr>
              <a:xfrm>
                <a:off x="8869320" y="5430960"/>
                <a:ext cx="215280" cy="268200"/>
              </a:xfrm>
              <a:prstGeom prst="mathMultiply">
                <a:avLst>
                  <a:gd name="adj1" fmla="val 23520"/>
                </a:avLst>
              </a:prstGeom>
              <a:noFill/>
              <a:ln w="25560">
                <a:solidFill>
                  <a:srgbClr val="31859C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259" name="CustomShape 26"/>
              <p:cNvSpPr/>
              <p:nvPr/>
            </p:nvSpPr>
            <p:spPr>
              <a:xfrm rot="16447800">
                <a:off x="8737920" y="5454720"/>
                <a:ext cx="195120" cy="215280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0800000"/>
                  <a:gd name="adj5" fmla="val 12500"/>
                </a:avLst>
              </a:prstGeom>
              <a:noFill/>
              <a:ln w="25560">
                <a:solidFill>
                  <a:srgbClr val="31859C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</p:grpSp>
        <p:sp>
          <p:nvSpPr>
            <p:cNvPr id="260" name="CustomShape 27"/>
            <p:cNvSpPr/>
            <p:nvPr/>
          </p:nvSpPr>
          <p:spPr>
            <a:xfrm>
              <a:off x="6541560" y="5741640"/>
              <a:ext cx="2565000" cy="881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lang="pt-BR" sz="2000" b="1" strike="noStrike" spc="-1">
                  <a:solidFill>
                    <a:srgbClr val="FFFFFF"/>
                  </a:solidFill>
                  <a:latin typeface="Calibri"/>
                  <a:ea typeface="DejaVu Sans" panose="020B0603030804020204"/>
                </a:rPr>
                <a:t>ClientSide Web</a:t>
              </a:r>
              <a:endParaRPr lang="pt-BR" sz="2000" b="0" strike="noStrike" spc="-1">
                <a:latin typeface="Arial" panose="020B0604020202020204"/>
              </a:endParaRPr>
            </a:p>
            <a:p>
              <a:pPr algn="ctr">
                <a:lnSpc>
                  <a:spcPct val="100000"/>
                </a:lnSpc>
              </a:pPr>
              <a:r>
                <a:rPr lang="pt-BR" sz="1600" b="0" strike="noStrike" spc="-1">
                  <a:solidFill>
                    <a:srgbClr val="FFFFFF"/>
                  </a:solidFill>
                  <a:latin typeface="Calibri"/>
                  <a:ea typeface="DejaVu Sans" panose="020B0603030804020204"/>
                </a:rPr>
                <a:t>[Container: Javascript + ReactJS]</a:t>
              </a:r>
              <a:endParaRPr lang="pt-BR" sz="1600" b="0" strike="noStrike" spc="-1">
                <a:latin typeface="Arial" panose="020B0604020202020204"/>
              </a:endParaRPr>
            </a:p>
          </p:txBody>
        </p:sp>
        <p:sp>
          <p:nvSpPr>
            <p:cNvPr id="261" name="CustomShape 28"/>
            <p:cNvSpPr/>
            <p:nvPr/>
          </p:nvSpPr>
          <p:spPr>
            <a:xfrm>
              <a:off x="6578525" y="6566040"/>
              <a:ext cx="2565000" cy="333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lang="pt-BR" sz="1600" b="0" strike="noStrike" spc="-1">
                  <a:solidFill>
                    <a:srgbClr val="FFFFFF"/>
                  </a:solidFill>
                  <a:latin typeface="Calibri"/>
                  <a:ea typeface="DejaVu Sans" panose="020B0603030804020204"/>
                </a:rPr>
                <a:t>Dashboard e cadastros</a:t>
              </a:r>
              <a:endParaRPr lang="pt-BR" sz="1600" b="0" strike="noStrike" spc="-1">
                <a:latin typeface="Arial" panose="020B0604020202020204"/>
              </a:endParaRPr>
            </a:p>
          </p:txBody>
        </p:sp>
      </p:grpSp>
      <p:sp>
        <p:nvSpPr>
          <p:cNvPr id="262" name="CustomShape 29"/>
          <p:cNvSpPr/>
          <p:nvPr/>
        </p:nvSpPr>
        <p:spPr>
          <a:xfrm>
            <a:off x="6320030" y="1421525"/>
            <a:ext cx="2139120" cy="1655280"/>
          </a:xfrm>
          <a:prstGeom prst="rect">
            <a:avLst/>
          </a:prstGeom>
          <a:ln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264" name="CustomShape 31"/>
          <p:cNvSpPr/>
          <p:nvPr/>
        </p:nvSpPr>
        <p:spPr>
          <a:xfrm>
            <a:off x="6352415" y="2507515"/>
            <a:ext cx="211140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Cadastro de usuário, controle de login</a:t>
            </a:r>
            <a:endParaRPr lang="pt-BR" sz="1400" b="0" strike="noStrike" spc="-1">
              <a:latin typeface="Arial" panose="020B0604020202020204"/>
            </a:endParaRPr>
          </a:p>
        </p:txBody>
      </p:sp>
      <p:sp>
        <p:nvSpPr>
          <p:cNvPr id="265" name="CustomShape 32"/>
          <p:cNvSpPr/>
          <p:nvPr/>
        </p:nvSpPr>
        <p:spPr>
          <a:xfrm>
            <a:off x="6320415" y="1443115"/>
            <a:ext cx="2176200" cy="1064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Contratada Controller</a:t>
            </a:r>
            <a:endParaRPr lang="pt-BR" sz="18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[Component: Spring MVC Rest Controller]</a:t>
            </a:r>
            <a:endParaRPr lang="pt-BR" sz="1400" b="0" strike="noStrike" spc="-1">
              <a:latin typeface="Arial" panose="020B0604020202020204"/>
            </a:endParaRPr>
          </a:p>
        </p:txBody>
      </p:sp>
      <p:sp>
        <p:nvSpPr>
          <p:cNvPr id="266" name="CustomShape 33"/>
          <p:cNvSpPr/>
          <p:nvPr/>
        </p:nvSpPr>
        <p:spPr>
          <a:xfrm flipV="1">
            <a:off x="4572635" y="4751070"/>
            <a:ext cx="76200" cy="71310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5">
                <a:lumMod val="75000"/>
              </a:schemeClr>
            </a:solidFill>
            <a:prstDash val="sysDash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CustomShape 37"/>
          <p:cNvSpPr/>
          <p:nvPr/>
        </p:nvSpPr>
        <p:spPr>
          <a:xfrm>
            <a:off x="8244715" y="3414850"/>
            <a:ext cx="2139120" cy="1655280"/>
          </a:xfrm>
          <a:prstGeom prst="rect">
            <a:avLst/>
          </a:prstGeom>
          <a:ln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271" name="CustomShape 38"/>
          <p:cNvSpPr/>
          <p:nvPr/>
        </p:nvSpPr>
        <p:spPr>
          <a:xfrm>
            <a:off x="8258685" y="4480245"/>
            <a:ext cx="2111400" cy="51943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Cadastro de </a:t>
            </a:r>
            <a:r>
              <a:rPr lang="pt-PT" altLang="pt-BR" sz="1400" b="0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serviços, controle de serviços</a:t>
            </a:r>
            <a:endParaRPr lang="pt-PT" altLang="pt-BR" sz="1400" b="0" strike="noStrike" spc="-1">
              <a:solidFill>
                <a:srgbClr val="FFFFFF"/>
              </a:solidFill>
              <a:latin typeface="Calibri"/>
              <a:ea typeface="DejaVu Sans" panose="020B0603030804020204"/>
            </a:endParaRPr>
          </a:p>
        </p:txBody>
      </p:sp>
      <p:sp>
        <p:nvSpPr>
          <p:cNvPr id="272" name="CustomShape 39"/>
          <p:cNvSpPr/>
          <p:nvPr/>
        </p:nvSpPr>
        <p:spPr>
          <a:xfrm>
            <a:off x="8244080" y="3450015"/>
            <a:ext cx="2139120" cy="1064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Trabalho Controller</a:t>
            </a:r>
            <a:endParaRPr lang="pt-BR" sz="18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[Component: Spring MVC Rest Controller]</a:t>
            </a:r>
            <a:endParaRPr lang="pt-BR" sz="1400" b="0" strike="noStrike" spc="-1">
              <a:latin typeface="Arial" panose="020B0604020202020204"/>
            </a:endParaRPr>
          </a:p>
        </p:txBody>
      </p:sp>
      <p:sp>
        <p:nvSpPr>
          <p:cNvPr id="273" name="CustomShape 40"/>
          <p:cNvSpPr/>
          <p:nvPr/>
        </p:nvSpPr>
        <p:spPr>
          <a:xfrm>
            <a:off x="5850890" y="3431540"/>
            <a:ext cx="2175510" cy="1411605"/>
          </a:xfrm>
          <a:prstGeom prst="rect">
            <a:avLst/>
          </a:prstGeom>
          <a:ln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274" name="CustomShape 41"/>
          <p:cNvSpPr/>
          <p:nvPr/>
        </p:nvSpPr>
        <p:spPr>
          <a:xfrm>
            <a:off x="5889110" y="4516265"/>
            <a:ext cx="2111400" cy="30416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 algn="ctr">
              <a:lnSpc>
                <a:spcPct val="100000"/>
              </a:lnSpc>
            </a:pPr>
            <a:r>
              <a:rPr lang="pt-PT" altLang="pt-BR" sz="1400" b="0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Feedback de usuário</a:t>
            </a:r>
            <a:endParaRPr lang="pt-BR" sz="1400" b="0" strike="noStrike" spc="-1">
              <a:latin typeface="Arial" panose="020B0604020202020204"/>
            </a:endParaRPr>
          </a:p>
        </p:txBody>
      </p:sp>
      <p:sp>
        <p:nvSpPr>
          <p:cNvPr id="275" name="CustomShape 42"/>
          <p:cNvSpPr/>
          <p:nvPr/>
        </p:nvSpPr>
        <p:spPr>
          <a:xfrm>
            <a:off x="5890130" y="3431425"/>
            <a:ext cx="2176200" cy="1064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Avaliacao Controller</a:t>
            </a:r>
            <a:endParaRPr lang="pt-BR" sz="18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[Component: Spring MVC Rest Controller]</a:t>
            </a:r>
            <a:endParaRPr lang="pt-BR" sz="1400" b="0" strike="noStrike" spc="-1">
              <a:latin typeface="Arial" panose="020B0604020202020204"/>
            </a:endParaRPr>
          </a:p>
        </p:txBody>
      </p:sp>
      <p:grpSp>
        <p:nvGrpSpPr>
          <p:cNvPr id="276" name="Group 43"/>
          <p:cNvGrpSpPr/>
          <p:nvPr/>
        </p:nvGrpSpPr>
        <p:grpSpPr>
          <a:xfrm>
            <a:off x="3590625" y="3323075"/>
            <a:ext cx="2105280" cy="1491120"/>
            <a:chOff x="8496000" y="3413880"/>
            <a:chExt cx="2105280" cy="1491120"/>
          </a:xfrm>
        </p:grpSpPr>
        <p:sp>
          <p:nvSpPr>
            <p:cNvPr id="277" name="CustomShape 44"/>
            <p:cNvSpPr/>
            <p:nvPr/>
          </p:nvSpPr>
          <p:spPr>
            <a:xfrm>
              <a:off x="8505360" y="3413880"/>
              <a:ext cx="2032200" cy="1428120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8" name="CustomShape 45"/>
            <p:cNvSpPr/>
            <p:nvPr/>
          </p:nvSpPr>
          <p:spPr>
            <a:xfrm>
              <a:off x="8532000" y="4176000"/>
              <a:ext cx="2005560" cy="72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lang="pt-BR" sz="1400" b="0" strike="noStrike" spc="-1">
                  <a:solidFill>
                    <a:srgbClr val="FFFFFF"/>
                  </a:solidFill>
                  <a:latin typeface="Calibri"/>
                  <a:ea typeface="DejaVu Sans" panose="020B0603030804020204"/>
                </a:rPr>
                <a:t>Faz o envio das transações para o PicPay</a:t>
              </a:r>
              <a:endParaRPr lang="pt-BR" sz="1400" b="0" strike="noStrike" spc="-1">
                <a:latin typeface="Arial" panose="020B0604020202020204"/>
              </a:endParaRPr>
            </a:p>
          </p:txBody>
        </p:sp>
        <p:sp>
          <p:nvSpPr>
            <p:cNvPr id="279" name="CustomShape 46"/>
            <p:cNvSpPr/>
            <p:nvPr/>
          </p:nvSpPr>
          <p:spPr>
            <a:xfrm>
              <a:off x="8496000" y="3422160"/>
              <a:ext cx="2105280" cy="7905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lang="pt-BR" sz="1800" b="1" strike="noStrike" spc="-1">
                  <a:solidFill>
                    <a:srgbClr val="FFFFFF"/>
                  </a:solidFill>
                  <a:latin typeface="Calibri"/>
                  <a:ea typeface="DejaVu Sans" panose="020B0603030804020204"/>
                </a:rPr>
                <a:t>PicPay</a:t>
              </a:r>
              <a:endParaRPr lang="pt-BR" sz="1800" b="0" strike="noStrike" spc="-1">
                <a:latin typeface="Arial" panose="020B0604020202020204"/>
              </a:endParaRPr>
            </a:p>
            <a:p>
              <a:pPr algn="ctr">
                <a:lnSpc>
                  <a:spcPct val="100000"/>
                </a:lnSpc>
              </a:pPr>
              <a:r>
                <a:rPr lang="pt-BR" sz="1400" b="0" strike="noStrike" spc="-1">
                  <a:solidFill>
                    <a:srgbClr val="FFFFFF"/>
                  </a:solidFill>
                  <a:latin typeface="Calibri"/>
                  <a:ea typeface="DejaVu Sans" panose="020B0603030804020204"/>
                </a:rPr>
                <a:t>[Component: Java HTTP, WebHook ]</a:t>
              </a:r>
              <a:endParaRPr lang="pt-BR" sz="1400" b="0" strike="noStrike" spc="-1">
                <a:latin typeface="Arial" panose="020B0604020202020204"/>
              </a:endParaRPr>
            </a:p>
          </p:txBody>
        </p:sp>
      </p:grpSp>
      <p:sp>
        <p:nvSpPr>
          <p:cNvPr id="2" name="CustomShape 12"/>
          <p:cNvSpPr/>
          <p:nvPr/>
        </p:nvSpPr>
        <p:spPr>
          <a:xfrm flipH="1">
            <a:off x="5998210" y="2448560"/>
            <a:ext cx="467360" cy="76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5">
                <a:lumMod val="75000"/>
              </a:schemeClr>
            </a:solidFill>
            <a:prstDash val="sysDash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37"/>
          <p:cNvSpPr/>
          <p:nvPr/>
        </p:nvSpPr>
        <p:spPr>
          <a:xfrm>
            <a:off x="10643110" y="3402785"/>
            <a:ext cx="2139120" cy="1655280"/>
          </a:xfrm>
          <a:prstGeom prst="rect">
            <a:avLst/>
          </a:prstGeom>
          <a:ln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4" name="CustomShape 39"/>
          <p:cNvSpPr/>
          <p:nvPr/>
        </p:nvSpPr>
        <p:spPr>
          <a:xfrm>
            <a:off x="10643110" y="3474780"/>
            <a:ext cx="2139120" cy="107378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 algn="ctr">
              <a:lnSpc>
                <a:spcPct val="100000"/>
              </a:lnSpc>
            </a:pPr>
            <a:r>
              <a:rPr lang="pt-PT" altLang="pt-BR" sz="1800" b="1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Notificação</a:t>
            </a:r>
            <a:r>
              <a:rPr lang="pt-BR" sz="1800" b="1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 Controller</a:t>
            </a:r>
            <a:endParaRPr lang="pt-BR" sz="18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[Component: Spring MVC Rest Controller]</a:t>
            </a:r>
            <a:endParaRPr lang="pt-BR" sz="1400" b="0" strike="noStrike" spc="-1">
              <a:latin typeface="Arial" panose="020B0604020202020204"/>
            </a:endParaRPr>
          </a:p>
        </p:txBody>
      </p:sp>
      <p:sp>
        <p:nvSpPr>
          <p:cNvPr id="5" name="CustomShape 38"/>
          <p:cNvSpPr/>
          <p:nvPr/>
        </p:nvSpPr>
        <p:spPr>
          <a:xfrm>
            <a:off x="10671050" y="4614230"/>
            <a:ext cx="2111400" cy="30416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 algn="ctr">
              <a:lnSpc>
                <a:spcPct val="100000"/>
              </a:lnSpc>
            </a:pPr>
            <a:r>
              <a:rPr lang="pt-PT" altLang="pt-BR" sz="1400" b="0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Notificação de usuário</a:t>
            </a:r>
            <a:endParaRPr lang="pt-PT" altLang="pt-BR" sz="1400" b="0" strike="noStrike" spc="-1">
              <a:solidFill>
                <a:srgbClr val="FFFFFF"/>
              </a:solidFill>
              <a:latin typeface="Calibri"/>
              <a:ea typeface="DejaVu Sans" panose="020B0603030804020204"/>
            </a:endParaRPr>
          </a:p>
        </p:txBody>
      </p:sp>
      <p:sp>
        <p:nvSpPr>
          <p:cNvPr id="8" name="CustomShape 12"/>
          <p:cNvSpPr/>
          <p:nvPr/>
        </p:nvSpPr>
        <p:spPr>
          <a:xfrm rot="10800000" flipV="1">
            <a:off x="5997575" y="1685925"/>
            <a:ext cx="2868930" cy="76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5">
                <a:lumMod val="75000"/>
              </a:schemeClr>
            </a:solidFill>
            <a:prstDash val="sysDash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12"/>
          <p:cNvSpPr/>
          <p:nvPr/>
        </p:nvSpPr>
        <p:spPr>
          <a:xfrm flipH="1">
            <a:off x="7004685" y="2361565"/>
            <a:ext cx="467360" cy="76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5">
                <a:lumMod val="75000"/>
              </a:schemeClr>
            </a:solidFill>
            <a:prstDash val="sysDash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12"/>
          <p:cNvSpPr/>
          <p:nvPr/>
        </p:nvSpPr>
        <p:spPr>
          <a:xfrm rot="5880000" flipH="1">
            <a:off x="6744970" y="3246755"/>
            <a:ext cx="467360" cy="76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5">
                <a:lumMod val="75000"/>
              </a:schemeClr>
            </a:solidFill>
            <a:prstDash val="sysDash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12"/>
          <p:cNvSpPr/>
          <p:nvPr/>
        </p:nvSpPr>
        <p:spPr>
          <a:xfrm rot="3480000" flipH="1">
            <a:off x="8261350" y="3225800"/>
            <a:ext cx="467360" cy="76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5">
                <a:lumMod val="75000"/>
              </a:schemeClr>
            </a:solidFill>
            <a:prstDash val="sysDash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CustomShape 12"/>
          <p:cNvSpPr/>
          <p:nvPr/>
        </p:nvSpPr>
        <p:spPr>
          <a:xfrm rot="8700000" flipH="1">
            <a:off x="7795895" y="3175000"/>
            <a:ext cx="1214120" cy="22733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5">
                <a:lumMod val="75000"/>
              </a:schemeClr>
            </a:solidFill>
            <a:prstDash val="sysDash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12"/>
          <p:cNvSpPr/>
          <p:nvPr/>
        </p:nvSpPr>
        <p:spPr>
          <a:xfrm rot="5880000" flipH="1">
            <a:off x="9688830" y="3297555"/>
            <a:ext cx="467360" cy="76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5">
                <a:lumMod val="75000"/>
              </a:schemeClr>
            </a:solidFill>
            <a:prstDash val="sysDash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12"/>
          <p:cNvSpPr/>
          <p:nvPr/>
        </p:nvSpPr>
        <p:spPr>
          <a:xfrm rot="2700000" flipH="1">
            <a:off x="8350885" y="2955290"/>
            <a:ext cx="2367280" cy="101473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5">
                <a:lumMod val="75000"/>
              </a:schemeClr>
            </a:solidFill>
            <a:prstDash val="sysDash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CustomShape 12"/>
          <p:cNvSpPr/>
          <p:nvPr/>
        </p:nvSpPr>
        <p:spPr>
          <a:xfrm rot="3840000" flipH="1">
            <a:off x="10748645" y="3207385"/>
            <a:ext cx="467360" cy="76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5">
                <a:lumMod val="75000"/>
              </a:schemeClr>
            </a:solidFill>
            <a:prstDash val="sysDash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1716</Words>
  <Application>WPS Presentation</Application>
  <PresentationFormat/>
  <Paragraphs>119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4</vt:i4>
      </vt:variant>
    </vt:vector>
  </HeadingPairs>
  <TitlesOfParts>
    <vt:vector size="25" baseType="lpstr">
      <vt:lpstr>Arial</vt:lpstr>
      <vt:lpstr>SimSun</vt:lpstr>
      <vt:lpstr>Wingdings</vt:lpstr>
      <vt:lpstr>Arial</vt:lpstr>
      <vt:lpstr>MT Extra</vt:lpstr>
      <vt:lpstr>Symbol</vt:lpstr>
      <vt:lpstr>Times New Roman</vt:lpstr>
      <vt:lpstr>Exo 2</vt:lpstr>
      <vt:lpstr>Tahoma</vt:lpstr>
      <vt:lpstr>Gubbi</vt:lpstr>
      <vt:lpstr>DejaVu Sans</vt:lpstr>
      <vt:lpstr>Calibri</vt:lpstr>
      <vt:lpstr>微软雅黑</vt:lpstr>
      <vt:lpstr>Arial Unicode MS</vt:lpstr>
      <vt:lpstr>Trebuchet MS</vt:lpstr>
      <vt:lpstr>Droid Sans Fallback</vt:lpstr>
      <vt:lpstr>Times New Roman</vt:lpstr>
      <vt:lpstr>Office Theme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Gerson Santos</dc:creator>
  <cp:lastModifiedBy>aluno</cp:lastModifiedBy>
  <cp:revision>262</cp:revision>
  <dcterms:created xsi:type="dcterms:W3CDTF">2021-11-17T00:23:01Z</dcterms:created>
  <dcterms:modified xsi:type="dcterms:W3CDTF">2021-11-17T00:23:01Z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0x0101001132905C37EA9847A7207C4BBCCCD8F4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Personalizar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</vt:i4>
  </property>
  <property fmtid="{D5CDD505-2E9C-101B-9397-08002B2CF9AE}" pid="13" name="KSOProductBuildVer">
    <vt:lpwstr>1033-11.1.0.9080</vt:lpwstr>
  </property>
</Properties>
</file>