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embeddedFontLst>
    <p:embeddedFont>
      <p:font typeface="Cabin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Cabin-regular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3.xml"/><Relationship Id="rId33" Type="http://schemas.openxmlformats.org/officeDocument/2006/relationships/font" Target="fonts/OpenSans-regular.fntdata"/><Relationship Id="rId10" Type="http://schemas.openxmlformats.org/officeDocument/2006/relationships/slide" Target="slides/slide2.xml"/><Relationship Id="rId32" Type="http://schemas.openxmlformats.org/officeDocument/2006/relationships/font" Target="fonts/Cabin-boldItalic.fntdata"/><Relationship Id="rId13" Type="http://schemas.openxmlformats.org/officeDocument/2006/relationships/slide" Target="slides/slide5.xml"/><Relationship Id="rId35" Type="http://schemas.openxmlformats.org/officeDocument/2006/relationships/font" Target="fonts/OpenSans-italic.fntdata"/><Relationship Id="rId12" Type="http://schemas.openxmlformats.org/officeDocument/2006/relationships/slide" Target="slides/slide4.xml"/><Relationship Id="rId34" Type="http://schemas.openxmlformats.org/officeDocument/2006/relationships/font" Target="fonts/OpenSan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9feef82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f9feef827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9feef82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f9feef827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idx="1"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/>
          <p:nvPr>
            <p:ph idx="1"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1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5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6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7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9"/>
          <p:cNvSpPr txBox="1"/>
          <p:nvPr>
            <p:ph idx="1"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0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1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2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3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4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5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hyperlink" Target="http://bit.ly/2Tynxth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7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0960" y="1126440"/>
            <a:ext cx="36025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7C9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947120" y="2194920"/>
            <a:ext cx="3137040" cy="98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4947120" y="1173600"/>
            <a:ext cx="3137040" cy="92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7C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826920" y="1380960"/>
            <a:ext cx="36500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7"/>
          <p:cNvSpPr/>
          <p:nvPr/>
        </p:nvSpPr>
        <p:spPr>
          <a:xfrm>
            <a:off x="2800080" y="548640"/>
            <a:ext cx="1448640" cy="144864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7C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>
            <p:ph type="title"/>
          </p:nvPr>
        </p:nvSpPr>
        <p:spPr>
          <a:xfrm>
            <a:off x="1958040" y="546480"/>
            <a:ext cx="5194800" cy="40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40"/>
          <p:cNvSpPr/>
          <p:nvPr/>
        </p:nvSpPr>
        <p:spPr>
          <a:xfrm>
            <a:off x="-475200" y="2831760"/>
            <a:ext cx="2691720" cy="269172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0"/>
          <p:cNvSpPr/>
          <p:nvPr/>
        </p:nvSpPr>
        <p:spPr>
          <a:xfrm>
            <a:off x="7269840" y="-427680"/>
            <a:ext cx="2176920" cy="217692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7C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/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5" name="Google Shape;215;p53"/>
          <p:cNvSpPr/>
          <p:nvPr/>
        </p:nvSpPr>
        <p:spPr>
          <a:xfrm>
            <a:off x="4695480" y="3411000"/>
            <a:ext cx="3748320" cy="87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"/>
              </a:rPr>
              <a:t>Slidesgo</a:t>
            </a:r>
            <a:r>
              <a:rPr b="0" lang="en" sz="12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Flaticon</a:t>
            </a:r>
            <a:r>
              <a:rPr b="0" lang="en" sz="12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20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Freepik</a:t>
            </a:r>
            <a:r>
              <a:rPr b="0" lang="en" sz="12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7C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6"/>
          <p:cNvSpPr txBox="1"/>
          <p:nvPr/>
        </p:nvSpPr>
        <p:spPr>
          <a:xfrm>
            <a:off x="4802400" y="1314360"/>
            <a:ext cx="36025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6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1" i="0" lang="en" sz="6400" u="none" cap="none" strike="noStrike">
                <a:solidFill>
                  <a:srgbClr val="25F5DF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endParaRPr b="0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6"/>
          <p:cNvSpPr txBox="1"/>
          <p:nvPr/>
        </p:nvSpPr>
        <p:spPr>
          <a:xfrm>
            <a:off x="4802400" y="2866320"/>
            <a:ext cx="3602520" cy="17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Carlos Gomes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Guilherme Sousa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Guilherme Soares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Leonardo Victor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Lucas Yudi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Roberto Gomes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6"/>
          <p:cNvSpPr/>
          <p:nvPr/>
        </p:nvSpPr>
        <p:spPr>
          <a:xfrm>
            <a:off x="7921080" y="-370440"/>
            <a:ext cx="1388520" cy="138852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66"/>
          <p:cNvPicPr preferRelativeResize="0"/>
          <p:nvPr/>
        </p:nvPicPr>
        <p:blipFill rotWithShape="1">
          <a:blip r:embed="rId3">
            <a:alphaModFix/>
          </a:blip>
          <a:srcRect b="0" l="22577" r="7496" t="0"/>
          <a:stretch/>
        </p:blipFill>
        <p:spPr>
          <a:xfrm flipH="1">
            <a:off x="544320" y="545400"/>
            <a:ext cx="3602520" cy="40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6"/>
          <p:cNvSpPr/>
          <p:nvPr/>
        </p:nvSpPr>
        <p:spPr>
          <a:xfrm>
            <a:off x="3713760" y="3179160"/>
            <a:ext cx="2176920" cy="217692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5"/>
          <p:cNvSpPr txBox="1"/>
          <p:nvPr/>
        </p:nvSpPr>
        <p:spPr>
          <a:xfrm>
            <a:off x="370440" y="343080"/>
            <a:ext cx="762120" cy="44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DER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75"/>
          <p:cNvPicPr preferRelativeResize="0"/>
          <p:nvPr/>
        </p:nvPicPr>
        <p:blipFill rotWithShape="1">
          <a:blip r:embed="rId3">
            <a:alphaModFix/>
          </a:blip>
          <a:srcRect b="25945" l="7817" r="41941" t="8945"/>
          <a:stretch/>
        </p:blipFill>
        <p:spPr>
          <a:xfrm>
            <a:off x="1148175" y="-535062"/>
            <a:ext cx="6847656" cy="62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6"/>
          <p:cNvSpPr txBox="1"/>
          <p:nvPr/>
        </p:nvSpPr>
        <p:spPr>
          <a:xfrm>
            <a:off x="370440" y="343080"/>
            <a:ext cx="762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DER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76"/>
          <p:cNvPicPr preferRelativeResize="0"/>
          <p:nvPr/>
        </p:nvPicPr>
        <p:blipFill rotWithShape="1">
          <a:blip r:embed="rId3">
            <a:alphaModFix/>
          </a:blip>
          <a:srcRect b="63129" l="7817" r="41941" t="8946"/>
          <a:stretch/>
        </p:blipFill>
        <p:spPr>
          <a:xfrm>
            <a:off x="-462900" y="343075"/>
            <a:ext cx="9381827" cy="36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7"/>
          <p:cNvSpPr txBox="1"/>
          <p:nvPr/>
        </p:nvSpPr>
        <p:spPr>
          <a:xfrm>
            <a:off x="370440" y="343080"/>
            <a:ext cx="762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DER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77"/>
          <p:cNvPicPr preferRelativeResize="0"/>
          <p:nvPr/>
        </p:nvPicPr>
        <p:blipFill rotWithShape="1">
          <a:blip r:embed="rId3">
            <a:alphaModFix/>
          </a:blip>
          <a:srcRect b="32274" l="7817" r="41941" t="37124"/>
          <a:stretch/>
        </p:blipFill>
        <p:spPr>
          <a:xfrm>
            <a:off x="183775" y="945425"/>
            <a:ext cx="8803800" cy="37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8"/>
          <p:cNvSpPr txBox="1"/>
          <p:nvPr/>
        </p:nvSpPr>
        <p:spPr>
          <a:xfrm>
            <a:off x="52931" y="45102"/>
            <a:ext cx="3407085" cy="691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Diagrama de </a:t>
            </a:r>
            <a:r>
              <a:rPr b="1"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classes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353" name="Google Shape;35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33" y="817343"/>
            <a:ext cx="8324144" cy="39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9"/>
          <p:cNvSpPr txBox="1"/>
          <p:nvPr/>
        </p:nvSpPr>
        <p:spPr>
          <a:xfrm>
            <a:off x="3860672" y="1897362"/>
            <a:ext cx="1655202" cy="1175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Jira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9"/>
          <p:cNvSpPr/>
          <p:nvPr/>
        </p:nvSpPr>
        <p:spPr>
          <a:xfrm>
            <a:off x="4917300" y="3325260"/>
            <a:ext cx="2860260" cy="297456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0"/>
          <p:cNvSpPr txBox="1"/>
          <p:nvPr/>
        </p:nvSpPr>
        <p:spPr>
          <a:xfrm>
            <a:off x="3635690" y="2260978"/>
            <a:ext cx="2504106" cy="444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Github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Contratante / Contratada</a:t>
            </a:r>
            <a:endParaRPr b="1" sz="3600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endParaRPr b="1"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2"/>
          <p:cNvSpPr txBox="1"/>
          <p:nvPr/>
        </p:nvSpPr>
        <p:spPr>
          <a:xfrm>
            <a:off x="2839875" y="1809424"/>
            <a:ext cx="3470585" cy="151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  <a:endParaRPr b="1" sz="6600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3"/>
          <p:cNvSpPr txBox="1"/>
          <p:nvPr/>
        </p:nvSpPr>
        <p:spPr>
          <a:xfrm>
            <a:off x="433080" y="366480"/>
            <a:ext cx="8062664" cy="64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Protótipo de telas</a:t>
            </a:r>
            <a:endParaRPr b="0" sz="6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3"/>
          <p:cNvSpPr/>
          <p:nvPr/>
        </p:nvSpPr>
        <p:spPr>
          <a:xfrm>
            <a:off x="1371253" y="2307962"/>
            <a:ext cx="65599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lang="en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https://www.figma.com/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</a:t>
            </a:r>
            <a:r>
              <a:rPr b="0" lang="en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/LCMo5orJxJdGvzr0wJotmY/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Protótipos-de-tela</a:t>
            </a:r>
            <a:r>
              <a:rPr b="0" lang="en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?node-id=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168%3A76&amp;scaling=min-zoom&amp;page-id=</a:t>
            </a:r>
            <a:r>
              <a:rPr b="0" lang="en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0%3A1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&amp;starting-point-node-id=141%3A42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4"/>
          <p:cNvSpPr txBox="1"/>
          <p:nvPr/>
        </p:nvSpPr>
        <p:spPr>
          <a:xfrm>
            <a:off x="1284483" y="479542"/>
            <a:ext cx="6575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Plataforma Web</a:t>
            </a:r>
            <a:endParaRPr b="1" sz="6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7"/>
          <p:cNvSpPr txBox="1"/>
          <p:nvPr/>
        </p:nvSpPr>
        <p:spPr>
          <a:xfrm>
            <a:off x="3653280" y="1753560"/>
            <a:ext cx="5213880" cy="98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Contexto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7"/>
          <p:cNvSpPr txBox="1"/>
          <p:nvPr/>
        </p:nvSpPr>
        <p:spPr>
          <a:xfrm>
            <a:off x="3653280" y="3385440"/>
            <a:ext cx="337968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aos números e visão mercado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7"/>
          <p:cNvSpPr/>
          <p:nvPr/>
        </p:nvSpPr>
        <p:spPr>
          <a:xfrm>
            <a:off x="126360" y="3059280"/>
            <a:ext cx="2559600" cy="255960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7"/>
          <p:cNvSpPr/>
          <p:nvPr/>
        </p:nvSpPr>
        <p:spPr>
          <a:xfrm>
            <a:off x="5853600" y="-21960"/>
            <a:ext cx="1312920" cy="131292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7"/>
          <p:cNvSpPr/>
          <p:nvPr/>
        </p:nvSpPr>
        <p:spPr>
          <a:xfrm>
            <a:off x="3653280" y="2399400"/>
            <a:ext cx="5213880" cy="98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25F5DF"/>
                </a:solidFill>
                <a:latin typeface="Cabin"/>
                <a:ea typeface="Cabin"/>
                <a:cs typeface="Cabin"/>
                <a:sym typeface="Cabin"/>
              </a:rPr>
              <a:t>do negócio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85"/>
          <p:cNvPicPr preferRelativeResize="0"/>
          <p:nvPr/>
        </p:nvPicPr>
        <p:blipFill rotWithShape="1">
          <a:blip r:embed="rId3">
            <a:alphaModFix/>
          </a:blip>
          <a:srcRect b="0" l="17250" r="15660" t="0"/>
          <a:stretch/>
        </p:blipFill>
        <p:spPr>
          <a:xfrm>
            <a:off x="570960" y="548640"/>
            <a:ext cx="3600360" cy="405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85"/>
          <p:cNvSpPr txBox="1"/>
          <p:nvPr/>
        </p:nvSpPr>
        <p:spPr>
          <a:xfrm>
            <a:off x="4324320" y="2010600"/>
            <a:ext cx="4399560" cy="112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Obrigado!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5"/>
          <p:cNvSpPr/>
          <p:nvPr/>
        </p:nvSpPr>
        <p:spPr>
          <a:xfrm>
            <a:off x="-1164240" y="1116720"/>
            <a:ext cx="2742840" cy="274284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85"/>
          <p:cNvSpPr/>
          <p:nvPr/>
        </p:nvSpPr>
        <p:spPr>
          <a:xfrm>
            <a:off x="3847680" y="-415080"/>
            <a:ext cx="1448640" cy="144864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85"/>
          <p:cNvSpPr/>
          <p:nvPr/>
        </p:nvSpPr>
        <p:spPr>
          <a:xfrm>
            <a:off x="4602240" y="3314160"/>
            <a:ext cx="3929760" cy="915480"/>
          </a:xfrm>
          <a:prstGeom prst="rect">
            <a:avLst/>
          </a:prstGeom>
          <a:solidFill>
            <a:srgbClr val="6747C9"/>
          </a:solidFill>
          <a:ln cap="flat" cmpd="sng" w="25550">
            <a:solidFill>
              <a:srgbClr val="674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8"/>
          <p:cNvSpPr txBox="1"/>
          <p:nvPr/>
        </p:nvSpPr>
        <p:spPr>
          <a:xfrm>
            <a:off x="5590574" y="94324"/>
            <a:ext cx="3112558" cy="1031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Problema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8"/>
          <p:cNvSpPr/>
          <p:nvPr/>
        </p:nvSpPr>
        <p:spPr>
          <a:xfrm>
            <a:off x="5641200" y="3241440"/>
            <a:ext cx="2715480" cy="271548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person, wall, indoor, vacuum&#10;&#10;Description automatically generated" id="289" name="Google Shape;28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21" y="1262286"/>
            <a:ext cx="4308020" cy="272778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8"/>
          <p:cNvSpPr txBox="1"/>
          <p:nvPr/>
        </p:nvSpPr>
        <p:spPr>
          <a:xfrm>
            <a:off x="5642882" y="1261382"/>
            <a:ext cx="3124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Poucas oportunidades de emprego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Rede de relacionamentos pouco ampla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Problemas com a remuneração da empregada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69"/>
          <p:cNvPicPr preferRelativeResize="0"/>
          <p:nvPr/>
        </p:nvPicPr>
        <p:blipFill rotWithShape="1">
          <a:blip r:embed="rId3">
            <a:alphaModFix/>
          </a:blip>
          <a:srcRect b="0" l="26253" r="6659" t="0"/>
          <a:stretch/>
        </p:blipFill>
        <p:spPr>
          <a:xfrm>
            <a:off x="4972320" y="546480"/>
            <a:ext cx="3600360" cy="405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9"/>
          <p:cNvSpPr txBox="1"/>
          <p:nvPr/>
        </p:nvSpPr>
        <p:spPr>
          <a:xfrm>
            <a:off x="826920" y="1380960"/>
            <a:ext cx="36500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Nossa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4000" u="none" cap="none" strike="noStrike">
                <a:solidFill>
                  <a:srgbClr val="25F5DF"/>
                </a:solidFill>
                <a:latin typeface="Cabin"/>
                <a:ea typeface="Cabin"/>
                <a:cs typeface="Cabin"/>
                <a:sym typeface="Cabin"/>
              </a:rPr>
              <a:t>solução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9"/>
          <p:cNvSpPr txBox="1"/>
          <p:nvPr/>
        </p:nvSpPr>
        <p:spPr>
          <a:xfrm>
            <a:off x="826920" y="2412360"/>
            <a:ext cx="3650040" cy="1349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Proposta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9"/>
          <p:cNvSpPr/>
          <p:nvPr/>
        </p:nvSpPr>
        <p:spPr>
          <a:xfrm>
            <a:off x="4002120" y="3241440"/>
            <a:ext cx="2715480" cy="271548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70"/>
          <p:cNvPicPr preferRelativeResize="0"/>
          <p:nvPr/>
        </p:nvPicPr>
        <p:blipFill rotWithShape="1">
          <a:blip r:embed="rId3">
            <a:alphaModFix/>
          </a:blip>
          <a:srcRect b="0" l="290" r="-163" t="0"/>
          <a:stretch/>
        </p:blipFill>
        <p:spPr>
          <a:xfrm>
            <a:off x="1305000" y="480240"/>
            <a:ext cx="6533280" cy="44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0"/>
          <p:cNvSpPr txBox="1"/>
          <p:nvPr/>
        </p:nvSpPr>
        <p:spPr>
          <a:xfrm>
            <a:off x="-201240" y="-32760"/>
            <a:ext cx="2241720" cy="60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Storyboard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, map&#10;&#10;Description automatically generated" id="305" name="Google Shape;305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313" y="3411328"/>
            <a:ext cx="1806206" cy="10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Backlogs </a:t>
            </a:r>
            <a:endParaRPr b="1" i="0" sz="81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2"/>
          <p:cNvSpPr txBox="1"/>
          <p:nvPr/>
        </p:nvSpPr>
        <p:spPr>
          <a:xfrm>
            <a:off x="-398795" y="-53927"/>
            <a:ext cx="2241720" cy="60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Gantt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316" name="Google Shape;3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516" y="455563"/>
            <a:ext cx="8218967" cy="4239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3"/>
          <p:cNvSpPr txBox="1"/>
          <p:nvPr/>
        </p:nvSpPr>
        <p:spPr>
          <a:xfrm>
            <a:off x="31763" y="-67353"/>
            <a:ext cx="3258917" cy="7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Guia</a:t>
            </a:r>
            <a:r>
              <a:rPr b="1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de </a:t>
            </a:r>
            <a:r>
              <a:rPr b="1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Arquitetura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" id="322" name="Google Shape;32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793064"/>
            <a:ext cx="8401755" cy="361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/>
          <p:nvPr/>
        </p:nvSpPr>
        <p:spPr>
          <a:xfrm>
            <a:off x="5641200" y="3241440"/>
            <a:ext cx="2715480" cy="2715480"/>
          </a:xfrm>
          <a:prstGeom prst="ellipse">
            <a:avLst/>
          </a:prstGeom>
          <a:solidFill>
            <a:srgbClr val="25F5DF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000" y="828000"/>
            <a:ext cx="7128000" cy="37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4"/>
          <p:cNvSpPr txBox="1"/>
          <p:nvPr/>
        </p:nvSpPr>
        <p:spPr>
          <a:xfrm>
            <a:off x="216000" y="262080"/>
            <a:ext cx="3240000" cy="3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Diagrama de Solução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