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3442950" cy="7561262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8C460BD-7D3D-4675-8F87-9ED483116EB2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200" cy="383544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520" cy="46036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24080" y="9721080"/>
            <a:ext cx="307656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38CD219-440B-4710-B0A7-8424D59E295B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200" cy="383544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520" cy="46036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656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A28A8E8-ACFE-4DAC-B64D-8F1227712E85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200" cy="383544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520" cy="46036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024080" y="9721080"/>
            <a:ext cx="307656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1168EF1-7B87-475B-A12F-A4FE10BDA31E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1960" cy="7402320"/>
          </a:xfrm>
          <a:custGeom>
            <a:avLst/>
            <a:gdLst/>
            <a:ah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655120" y="0"/>
            <a:ext cx="4785840" cy="6311520"/>
          </a:xfrm>
          <a:custGeom>
            <a:avLst/>
            <a:gdLst/>
            <a:ah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09600" cy="4151160"/>
          </a:xfrm>
          <a:custGeom>
            <a:avLst/>
            <a:gdLst/>
            <a:ah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3760" cy="2498400"/>
          </a:xfrm>
          <a:custGeom>
            <a:avLst/>
            <a:gdLst/>
            <a:ah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099800" cy="2485800"/>
          </a:xfrm>
          <a:custGeom>
            <a:avLst/>
            <a:gdLst/>
            <a:ah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Imagem 8" descr=""/>
          <p:cNvPicPr/>
          <p:nvPr/>
        </p:nvPicPr>
        <p:blipFill>
          <a:blip r:embed="rId2"/>
          <a:stretch/>
        </p:blipFill>
        <p:spPr>
          <a:xfrm>
            <a:off x="4002840" y="2990520"/>
            <a:ext cx="5435280" cy="160992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1320" cy="755964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7040" cy="7559640"/>
          </a:xfrm>
          <a:custGeom>
            <a:avLst/>
            <a:gdLst/>
            <a:ah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1440" cy="3074760"/>
          </a:xfrm>
          <a:custGeom>
            <a:avLst/>
            <a:gdLst/>
            <a:ah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Imagem 7" descr=""/>
          <p:cNvPicPr/>
          <p:nvPr/>
        </p:nvPicPr>
        <p:blipFill>
          <a:blip r:embed="rId2"/>
          <a:stretch/>
        </p:blipFill>
        <p:spPr>
          <a:xfrm>
            <a:off x="8312040" y="2138400"/>
            <a:ext cx="2261880" cy="66924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5640" y="1404360"/>
            <a:ext cx="4614120" cy="28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  <a:ea typeface="DejaVu Sans"/>
              </a:rPr>
              <a:t>Reunião Semanal 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35640" y="4212720"/>
            <a:ext cx="4614120" cy="28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Status Report do Projeto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Solução para contratação de domésticas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Data: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07/09/2021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IClean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Professor.: Alexander Barreira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5640" y="1404360"/>
            <a:ext cx="4614120" cy="28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  <a:ea typeface="DejaVu Sans"/>
              </a:rPr>
              <a:t>Membros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35640" y="4212720"/>
            <a:ext cx="4614120" cy="28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Carlos Gomes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Guilherme Souza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Guilherme Soares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Leonardo Victor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Lucas Yudi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Roberto Gomes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7840" cy="22341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6360" cy="7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1 - 07/02/2022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2640" y="868320"/>
            <a:ext cx="6184800" cy="23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814440" y="868320"/>
            <a:ext cx="6193080" cy="23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07600" y="3418920"/>
            <a:ext cx="12503880" cy="23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496800" y="1106640"/>
            <a:ext cx="6206040" cy="22341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Review da inovação</a:t>
            </a:r>
            <a:endParaRPr b="0" lang="pt-BR" sz="1330" spc="-1" strike="noStrike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Definição da API para efetuar pagamento</a:t>
            </a:r>
            <a:endParaRPr b="0" lang="pt-BR" sz="1330" spc="-1" strike="noStrike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Levantamento de entregáveis</a:t>
            </a:r>
            <a:endParaRPr b="0" lang="pt-BR" sz="1330" spc="-1" strike="noStrike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Detalhamento do diferencial</a:t>
            </a:r>
            <a:endParaRPr b="0" lang="pt-BR" sz="1330" spc="-1" strike="noStrike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b="0" lang="pt-BR" sz="1330" spc="-1" strike="noStrike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Definições de papeis na equipe 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14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2000" indent="-25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Mapa de persona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Inicio do Figma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41" name="CustomShape 8"/>
          <p:cNvSpPr/>
          <p:nvPr/>
        </p:nvSpPr>
        <p:spPr>
          <a:xfrm>
            <a:off x="1182276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11193840" y="29808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1085256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985428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893412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8443440" y="282600"/>
            <a:ext cx="209520" cy="2098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4"/>
          <p:cNvSpPr/>
          <p:nvPr/>
        </p:nvSpPr>
        <p:spPr>
          <a:xfrm>
            <a:off x="812592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8" name="CustomShape 15"/>
          <p:cNvSpPr/>
          <p:nvPr/>
        </p:nvSpPr>
        <p:spPr>
          <a:xfrm>
            <a:off x="9226080" y="28260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5960" cy="6170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6360" cy="2098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53" name="CustomShape 20"/>
          <p:cNvSpPr/>
          <p:nvPr/>
        </p:nvSpPr>
        <p:spPr>
          <a:xfrm>
            <a:off x="6801480" y="1106640"/>
            <a:ext cx="6206040" cy="22341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LibreOffice/6.4.7.2$Linux_X86_64 LibreOffice_project/40$Build-2</Application>
  <Words>6121</Words>
  <Paragraphs>535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2021-11-19T00:23:01Z</dcterms:created>
  <dc:creator>Akira</dc:creator>
  <dc:description/>
  <dc:language>en-US</dc:language>
  <cp:lastModifiedBy/>
  <dcterms:modified xsi:type="dcterms:W3CDTF">2022-02-07T20:53:00Z</dcterms:modified>
  <cp:revision>421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1033-11.1.0.9080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Personalizar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16</vt:i4>
  </property>
</Properties>
</file>