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sldIdLst>
    <p:sldId id="258" r:id="rId2"/>
    <p:sldId id="259" r:id="rId3"/>
    <p:sldId id="264" r:id="rId4"/>
    <p:sldId id="261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oberto" userId="a3e6f8c21c0d1ec1" providerId="LiveId" clId="{762CDB9F-7FE9-42DE-8C55-8FB9357CFD0F}"/>
    <pc:docChg chg="undo custSel addSld delSld modSld sldOrd">
      <pc:chgData name="gustavo roberto" userId="a3e6f8c21c0d1ec1" providerId="LiveId" clId="{762CDB9F-7FE9-42DE-8C55-8FB9357CFD0F}" dt="2020-09-14T22:24:29.138" v="522" actId="1440"/>
      <pc:docMkLst>
        <pc:docMk/>
      </pc:docMkLst>
      <pc:sldChg chg="delSp modSp new del mod">
        <pc:chgData name="gustavo roberto" userId="a3e6f8c21c0d1ec1" providerId="LiveId" clId="{762CDB9F-7FE9-42DE-8C55-8FB9357CFD0F}" dt="2020-09-14T21:54:31.934" v="98" actId="2696"/>
        <pc:sldMkLst>
          <pc:docMk/>
          <pc:sldMk cId="3781842493" sldId="256"/>
        </pc:sldMkLst>
        <pc:spChg chg="mod">
          <ac:chgData name="gustavo roberto" userId="a3e6f8c21c0d1ec1" providerId="LiveId" clId="{762CDB9F-7FE9-42DE-8C55-8FB9357CFD0F}" dt="2020-09-14T21:54:26.318" v="96" actId="21"/>
          <ac:spMkLst>
            <pc:docMk/>
            <pc:sldMk cId="3781842493" sldId="256"/>
            <ac:spMk id="2" creationId="{6D6E23EA-8CE4-45AF-8CB0-F63C32AB208D}"/>
          </ac:spMkLst>
        </pc:spChg>
        <pc:spChg chg="del mod">
          <ac:chgData name="gustavo roberto" userId="a3e6f8c21c0d1ec1" providerId="LiveId" clId="{762CDB9F-7FE9-42DE-8C55-8FB9357CFD0F}" dt="2020-09-14T21:37:24.612" v="49" actId="478"/>
          <ac:spMkLst>
            <pc:docMk/>
            <pc:sldMk cId="3781842493" sldId="256"/>
            <ac:spMk id="3" creationId="{495652AD-3AA4-465B-B616-D2A7E4F25628}"/>
          </ac:spMkLst>
        </pc:spChg>
      </pc:sldChg>
      <pc:sldChg chg="addSp delSp modSp new del mod">
        <pc:chgData name="gustavo roberto" userId="a3e6f8c21c0d1ec1" providerId="LiveId" clId="{762CDB9F-7FE9-42DE-8C55-8FB9357CFD0F}" dt="2020-09-14T21:58:03.417" v="158" actId="47"/>
        <pc:sldMkLst>
          <pc:docMk/>
          <pc:sldMk cId="4009153855" sldId="257"/>
        </pc:sldMkLst>
        <pc:spChg chg="mod">
          <ac:chgData name="gustavo roberto" userId="a3e6f8c21c0d1ec1" providerId="LiveId" clId="{762CDB9F-7FE9-42DE-8C55-8FB9357CFD0F}" dt="2020-09-14T21:52:11.615" v="94"/>
          <ac:spMkLst>
            <pc:docMk/>
            <pc:sldMk cId="4009153855" sldId="257"/>
            <ac:spMk id="2" creationId="{ABF8FD6E-9D49-4798-998A-235B13D0ADA1}"/>
          </ac:spMkLst>
        </pc:spChg>
        <pc:spChg chg="del mod">
          <ac:chgData name="gustavo roberto" userId="a3e6f8c21c0d1ec1" providerId="LiveId" clId="{762CDB9F-7FE9-42DE-8C55-8FB9357CFD0F}" dt="2020-09-14T21:50:46.549" v="53" actId="931"/>
          <ac:spMkLst>
            <pc:docMk/>
            <pc:sldMk cId="4009153855" sldId="257"/>
            <ac:spMk id="3" creationId="{5EAE8D44-4F64-4928-ABA9-6A5599AFFEFB}"/>
          </ac:spMkLst>
        </pc:spChg>
        <pc:spChg chg="mod">
          <ac:chgData name="gustavo roberto" userId="a3e6f8c21c0d1ec1" providerId="LiveId" clId="{762CDB9F-7FE9-42DE-8C55-8FB9357CFD0F}" dt="2020-09-14T21:52:11.615" v="94"/>
          <ac:spMkLst>
            <pc:docMk/>
            <pc:sldMk cId="4009153855" sldId="257"/>
            <ac:spMk id="4" creationId="{2270EEA8-5044-4429-B12F-B8474B69F25E}"/>
          </ac:spMkLst>
        </pc:spChg>
        <pc:spChg chg="add del mod">
          <ac:chgData name="gustavo roberto" userId="a3e6f8c21c0d1ec1" providerId="LiveId" clId="{762CDB9F-7FE9-42DE-8C55-8FB9357CFD0F}" dt="2020-09-14T21:57:57.413" v="157"/>
          <ac:spMkLst>
            <pc:docMk/>
            <pc:sldMk cId="4009153855" sldId="257"/>
            <ac:spMk id="8" creationId="{010EB93A-A69E-4761-A25B-5CD778B5CDEC}"/>
          </ac:spMkLst>
        </pc:spChg>
        <pc:picChg chg="add del mod modCrop">
          <ac:chgData name="gustavo roberto" userId="a3e6f8c21c0d1ec1" providerId="LiveId" clId="{762CDB9F-7FE9-42DE-8C55-8FB9357CFD0F}" dt="2020-09-14T21:57:22.164" v="156" actId="478"/>
          <ac:picMkLst>
            <pc:docMk/>
            <pc:sldMk cId="4009153855" sldId="257"/>
            <ac:picMk id="6" creationId="{9AFD8D8E-14D5-4D58-8578-77F5F47989D3}"/>
          </ac:picMkLst>
        </pc:picChg>
        <pc:picChg chg="add mod">
          <ac:chgData name="gustavo roberto" userId="a3e6f8c21c0d1ec1" providerId="LiveId" clId="{762CDB9F-7FE9-42DE-8C55-8FB9357CFD0F}" dt="2020-09-14T21:57:57.413" v="157"/>
          <ac:picMkLst>
            <pc:docMk/>
            <pc:sldMk cId="4009153855" sldId="257"/>
            <ac:picMk id="1026" creationId="{A4FE5FA6-38A2-45DB-9978-6FEAED8EA52D}"/>
          </ac:picMkLst>
        </pc:picChg>
      </pc:sldChg>
      <pc:sldChg chg="modSp new mod modTransition">
        <pc:chgData name="gustavo roberto" userId="a3e6f8c21c0d1ec1" providerId="LiveId" clId="{762CDB9F-7FE9-42DE-8C55-8FB9357CFD0F}" dt="2020-09-14T22:05:44.454" v="346"/>
        <pc:sldMkLst>
          <pc:docMk/>
          <pc:sldMk cId="2930219338" sldId="258"/>
        </pc:sldMkLst>
        <pc:spChg chg="mod">
          <ac:chgData name="gustavo roberto" userId="a3e6f8c21c0d1ec1" providerId="LiveId" clId="{762CDB9F-7FE9-42DE-8C55-8FB9357CFD0F}" dt="2020-09-14T21:54:29.431" v="97"/>
          <ac:spMkLst>
            <pc:docMk/>
            <pc:sldMk cId="2930219338" sldId="258"/>
            <ac:spMk id="2" creationId="{19E8F016-BC1A-4CF0-AA5C-7E937B9B1DCA}"/>
          </ac:spMkLst>
        </pc:spChg>
        <pc:spChg chg="mod">
          <ac:chgData name="gustavo roberto" userId="a3e6f8c21c0d1ec1" providerId="LiveId" clId="{762CDB9F-7FE9-42DE-8C55-8FB9357CFD0F}" dt="2020-09-14T21:56:51.664" v="155" actId="20577"/>
          <ac:spMkLst>
            <pc:docMk/>
            <pc:sldMk cId="2930219338" sldId="258"/>
            <ac:spMk id="3" creationId="{629C499E-2589-4713-901A-9375F173240A}"/>
          </ac:spMkLst>
        </pc:spChg>
      </pc:sldChg>
      <pc:sldChg chg="addSp delSp modSp new mod modTransition modAnim chgLayout">
        <pc:chgData name="gustavo roberto" userId="a3e6f8c21c0d1ec1" providerId="LiveId" clId="{762CDB9F-7FE9-42DE-8C55-8FB9357CFD0F}" dt="2020-09-14T22:19:28.442" v="477"/>
        <pc:sldMkLst>
          <pc:docMk/>
          <pc:sldMk cId="3245309373" sldId="259"/>
        </pc:sldMkLst>
        <pc:spChg chg="del">
          <ac:chgData name="gustavo roberto" userId="a3e6f8c21c0d1ec1" providerId="LiveId" clId="{762CDB9F-7FE9-42DE-8C55-8FB9357CFD0F}" dt="2020-09-14T22:03:51.671" v="308" actId="700"/>
          <ac:spMkLst>
            <pc:docMk/>
            <pc:sldMk cId="3245309373" sldId="259"/>
            <ac:spMk id="2" creationId="{C1958794-404F-4B51-B669-DA8EDF9CFD63}"/>
          </ac:spMkLst>
        </pc:spChg>
        <pc:spChg chg="del">
          <ac:chgData name="gustavo roberto" userId="a3e6f8c21c0d1ec1" providerId="LiveId" clId="{762CDB9F-7FE9-42DE-8C55-8FB9357CFD0F}" dt="2020-09-14T21:58:23.715" v="160"/>
          <ac:spMkLst>
            <pc:docMk/>
            <pc:sldMk cId="3245309373" sldId="259"/>
            <ac:spMk id="3" creationId="{D80F9A12-2F20-4D4A-9BD3-B75E2C083697}"/>
          </ac:spMkLst>
        </pc:spChg>
        <pc:spChg chg="add mod ord">
          <ac:chgData name="gustavo roberto" userId="a3e6f8c21c0d1ec1" providerId="LiveId" clId="{762CDB9F-7FE9-42DE-8C55-8FB9357CFD0F}" dt="2020-09-14T22:04:49.098" v="339" actId="313"/>
          <ac:spMkLst>
            <pc:docMk/>
            <pc:sldMk cId="3245309373" sldId="259"/>
            <ac:spMk id="4" creationId="{F8F35183-A63A-4B3B-AE4F-3620881452FB}"/>
          </ac:spMkLst>
        </pc:spChg>
        <pc:picChg chg="add mod ord">
          <ac:chgData name="gustavo roberto" userId="a3e6f8c21c0d1ec1" providerId="LiveId" clId="{762CDB9F-7FE9-42DE-8C55-8FB9357CFD0F}" dt="2020-09-14T22:05:18.922" v="343" actId="1076"/>
          <ac:picMkLst>
            <pc:docMk/>
            <pc:sldMk cId="3245309373" sldId="259"/>
            <ac:picMk id="2050" creationId="{866A6B32-9BDE-4254-8D98-849DFCC28B59}"/>
          </ac:picMkLst>
        </pc:picChg>
      </pc:sldChg>
      <pc:sldChg chg="addSp delSp modSp new del mod">
        <pc:chgData name="gustavo roberto" userId="a3e6f8c21c0d1ec1" providerId="LiveId" clId="{762CDB9F-7FE9-42DE-8C55-8FB9357CFD0F}" dt="2020-09-14T22:08:34.605" v="371" actId="47"/>
        <pc:sldMkLst>
          <pc:docMk/>
          <pc:sldMk cId="504570518" sldId="260"/>
        </pc:sldMkLst>
        <pc:spChg chg="mod">
          <ac:chgData name="gustavo roberto" userId="a3e6f8c21c0d1ec1" providerId="LiveId" clId="{762CDB9F-7FE9-42DE-8C55-8FB9357CFD0F}" dt="2020-09-14T22:08:22.470" v="365" actId="14100"/>
          <ac:spMkLst>
            <pc:docMk/>
            <pc:sldMk cId="504570518" sldId="260"/>
            <ac:spMk id="2" creationId="{F436C5BF-B294-491E-AD2E-A051956FA223}"/>
          </ac:spMkLst>
        </pc:spChg>
        <pc:spChg chg="del">
          <ac:chgData name="gustavo roberto" userId="a3e6f8c21c0d1ec1" providerId="LiveId" clId="{762CDB9F-7FE9-42DE-8C55-8FB9357CFD0F}" dt="2020-09-14T22:06:27.338" v="347"/>
          <ac:spMkLst>
            <pc:docMk/>
            <pc:sldMk cId="504570518" sldId="260"/>
            <ac:spMk id="3" creationId="{A1A2CE68-F1FB-4693-BE61-7D94720C881E}"/>
          </ac:spMkLst>
        </pc:spChg>
        <pc:picChg chg="add mod">
          <ac:chgData name="gustavo roberto" userId="a3e6f8c21c0d1ec1" providerId="LiveId" clId="{762CDB9F-7FE9-42DE-8C55-8FB9357CFD0F}" dt="2020-09-14T22:08:27.978" v="370" actId="1076"/>
          <ac:picMkLst>
            <pc:docMk/>
            <pc:sldMk cId="504570518" sldId="260"/>
            <ac:picMk id="3074" creationId="{83172176-2431-427E-9C00-A3FC148574A2}"/>
          </ac:picMkLst>
        </pc:picChg>
      </pc:sldChg>
      <pc:sldChg chg="addSp delSp modSp new mod modTransition">
        <pc:chgData name="gustavo roberto" userId="a3e6f8c21c0d1ec1" providerId="LiveId" clId="{762CDB9F-7FE9-42DE-8C55-8FB9357CFD0F}" dt="2020-09-14T22:17:13.414" v="472"/>
        <pc:sldMkLst>
          <pc:docMk/>
          <pc:sldMk cId="986590227" sldId="261"/>
        </pc:sldMkLst>
        <pc:spChg chg="mod">
          <ac:chgData name="gustavo roberto" userId="a3e6f8c21c0d1ec1" providerId="LiveId" clId="{762CDB9F-7FE9-42DE-8C55-8FB9357CFD0F}" dt="2020-09-14T22:11:06.063" v="403" actId="20577"/>
          <ac:spMkLst>
            <pc:docMk/>
            <pc:sldMk cId="986590227" sldId="261"/>
            <ac:spMk id="2" creationId="{147D3E31-755F-4A4C-825A-8DF377A0B6FD}"/>
          </ac:spMkLst>
        </pc:spChg>
        <pc:spChg chg="del mod">
          <ac:chgData name="gustavo roberto" userId="a3e6f8c21c0d1ec1" providerId="LiveId" clId="{762CDB9F-7FE9-42DE-8C55-8FB9357CFD0F}" dt="2020-09-14T22:12:47.672" v="424" actId="478"/>
          <ac:spMkLst>
            <pc:docMk/>
            <pc:sldMk cId="986590227" sldId="261"/>
            <ac:spMk id="3" creationId="{9275E067-F482-4B90-BBFF-D3F0246FA78F}"/>
          </ac:spMkLst>
        </pc:spChg>
        <pc:picChg chg="add mod">
          <ac:chgData name="gustavo roberto" userId="a3e6f8c21c0d1ec1" providerId="LiveId" clId="{762CDB9F-7FE9-42DE-8C55-8FB9357CFD0F}" dt="2020-09-14T22:13:03.281" v="433" actId="1440"/>
          <ac:picMkLst>
            <pc:docMk/>
            <pc:sldMk cId="986590227" sldId="261"/>
            <ac:picMk id="5122" creationId="{4BBC4DAD-94E9-4238-9DD4-366141847F1E}"/>
          </ac:picMkLst>
        </pc:picChg>
      </pc:sldChg>
      <pc:sldChg chg="modSp new mod modTransition">
        <pc:chgData name="gustavo roberto" userId="a3e6f8c21c0d1ec1" providerId="LiveId" clId="{762CDB9F-7FE9-42DE-8C55-8FB9357CFD0F}" dt="2020-09-14T22:17:38.351" v="475"/>
        <pc:sldMkLst>
          <pc:docMk/>
          <pc:sldMk cId="1952569909" sldId="262"/>
        </pc:sldMkLst>
        <pc:spChg chg="mod">
          <ac:chgData name="gustavo roberto" userId="a3e6f8c21c0d1ec1" providerId="LiveId" clId="{762CDB9F-7FE9-42DE-8C55-8FB9357CFD0F}" dt="2020-09-14T22:11:14.486" v="417" actId="20577"/>
          <ac:spMkLst>
            <pc:docMk/>
            <pc:sldMk cId="1952569909" sldId="262"/>
            <ac:spMk id="2" creationId="{EBFACB09-158E-40E5-B679-050D799FE630}"/>
          </ac:spMkLst>
        </pc:spChg>
        <pc:spChg chg="mod">
          <ac:chgData name="gustavo roberto" userId="a3e6f8c21c0d1ec1" providerId="LiveId" clId="{762CDB9F-7FE9-42DE-8C55-8FB9357CFD0F}" dt="2020-09-14T22:16:49.932" v="467"/>
          <ac:spMkLst>
            <pc:docMk/>
            <pc:sldMk cId="1952569909" sldId="262"/>
            <ac:spMk id="3" creationId="{68AE4AAF-8BF0-4825-8FA9-C5065B64D978}"/>
          </ac:spMkLst>
        </pc:spChg>
      </pc:sldChg>
      <pc:sldChg chg="new del">
        <pc:chgData name="gustavo roberto" userId="a3e6f8c21c0d1ec1" providerId="LiveId" clId="{762CDB9F-7FE9-42DE-8C55-8FB9357CFD0F}" dt="2020-09-14T22:09:10.024" v="375" actId="47"/>
        <pc:sldMkLst>
          <pc:docMk/>
          <pc:sldMk cId="3927148191" sldId="263"/>
        </pc:sldMkLst>
      </pc:sldChg>
      <pc:sldChg chg="addSp delSp modSp new mod modTransition modAnim">
        <pc:chgData name="gustavo roberto" userId="a3e6f8c21c0d1ec1" providerId="LiveId" clId="{762CDB9F-7FE9-42DE-8C55-8FB9357CFD0F}" dt="2020-09-14T22:21:25.930" v="516"/>
        <pc:sldMkLst>
          <pc:docMk/>
          <pc:sldMk cId="2868969384" sldId="264"/>
        </pc:sldMkLst>
        <pc:spChg chg="del mod">
          <ac:chgData name="gustavo roberto" userId="a3e6f8c21c0d1ec1" providerId="LiveId" clId="{762CDB9F-7FE9-42DE-8C55-8FB9357CFD0F}" dt="2020-09-14T22:09:32.127" v="377" actId="478"/>
          <ac:spMkLst>
            <pc:docMk/>
            <pc:sldMk cId="2868969384" sldId="264"/>
            <ac:spMk id="2" creationId="{4ED68BB7-F88B-4C0A-8B66-666DA2BD48D1}"/>
          </ac:spMkLst>
        </pc:spChg>
        <pc:spChg chg="del">
          <ac:chgData name="gustavo roberto" userId="a3e6f8c21c0d1ec1" providerId="LiveId" clId="{762CDB9F-7FE9-42DE-8C55-8FB9357CFD0F}" dt="2020-09-14T22:09:06.455" v="374" actId="478"/>
          <ac:spMkLst>
            <pc:docMk/>
            <pc:sldMk cId="2868969384" sldId="264"/>
            <ac:spMk id="3" creationId="{C0ACF214-99D9-40DA-BD01-327C3AB081E9}"/>
          </ac:spMkLst>
        </pc:spChg>
        <pc:spChg chg="mod">
          <ac:chgData name="gustavo roberto" userId="a3e6f8c21c0d1ec1" providerId="LiveId" clId="{762CDB9F-7FE9-42DE-8C55-8FB9357CFD0F}" dt="2020-09-14T22:09:55.541" v="384" actId="14100"/>
          <ac:spMkLst>
            <pc:docMk/>
            <pc:sldMk cId="2868969384" sldId="264"/>
            <ac:spMk id="4" creationId="{05D287CC-2044-4A4B-A0E8-56FF8C2D9403}"/>
          </ac:spMkLst>
        </pc:spChg>
        <pc:picChg chg="add del mod">
          <ac:chgData name="gustavo roberto" userId="a3e6f8c21c0d1ec1" providerId="LiveId" clId="{762CDB9F-7FE9-42DE-8C55-8FB9357CFD0F}" dt="2020-09-14T22:10:04.983" v="388" actId="478"/>
          <ac:picMkLst>
            <pc:docMk/>
            <pc:sldMk cId="2868969384" sldId="264"/>
            <ac:picMk id="4098" creationId="{A8A119D3-0635-40F0-BA02-15051E4CBD9A}"/>
          </ac:picMkLst>
        </pc:picChg>
        <pc:picChg chg="add mod">
          <ac:chgData name="gustavo roberto" userId="a3e6f8c21c0d1ec1" providerId="LiveId" clId="{762CDB9F-7FE9-42DE-8C55-8FB9357CFD0F}" dt="2020-09-14T22:10:54.596" v="395" actId="1440"/>
          <ac:picMkLst>
            <pc:docMk/>
            <pc:sldMk cId="2868969384" sldId="264"/>
            <ac:picMk id="4100" creationId="{590B343A-CB80-4552-9AEA-962FD8026DF8}"/>
          </ac:picMkLst>
        </pc:picChg>
      </pc:sldChg>
      <pc:sldChg chg="modSp new del mod">
        <pc:chgData name="gustavo roberto" userId="a3e6f8c21c0d1ec1" providerId="LiveId" clId="{762CDB9F-7FE9-42DE-8C55-8FB9357CFD0F}" dt="2020-09-14T22:15:39.703" v="443" actId="2696"/>
        <pc:sldMkLst>
          <pc:docMk/>
          <pc:sldMk cId="3520802090" sldId="265"/>
        </pc:sldMkLst>
        <pc:spChg chg="mod">
          <ac:chgData name="gustavo roberto" userId="a3e6f8c21c0d1ec1" providerId="LiveId" clId="{762CDB9F-7FE9-42DE-8C55-8FB9357CFD0F}" dt="2020-09-14T22:15:25.703" v="439" actId="20577"/>
          <ac:spMkLst>
            <pc:docMk/>
            <pc:sldMk cId="3520802090" sldId="265"/>
            <ac:spMk id="3" creationId="{7B929CA2-C3D4-4811-BB29-1BA4E6E62661}"/>
          </ac:spMkLst>
        </pc:spChg>
      </pc:sldChg>
      <pc:sldChg chg="addSp delSp modSp add mod ord modTransition modAnim">
        <pc:chgData name="gustavo roberto" userId="a3e6f8c21c0d1ec1" providerId="LiveId" clId="{762CDB9F-7FE9-42DE-8C55-8FB9357CFD0F}" dt="2020-09-14T22:21:16.087" v="504"/>
        <pc:sldMkLst>
          <pc:docMk/>
          <pc:sldMk cId="2556504770" sldId="266"/>
        </pc:sldMkLst>
        <pc:spChg chg="mod">
          <ac:chgData name="gustavo roberto" userId="a3e6f8c21c0d1ec1" providerId="LiveId" clId="{762CDB9F-7FE9-42DE-8C55-8FB9357CFD0F}" dt="2020-09-14T22:16:43.647" v="465" actId="20577"/>
          <ac:spMkLst>
            <pc:docMk/>
            <pc:sldMk cId="2556504770" sldId="266"/>
            <ac:spMk id="4" creationId="{05D287CC-2044-4A4B-A0E8-56FF8C2D9403}"/>
          </ac:spMkLst>
        </pc:spChg>
        <pc:picChg chg="del mod">
          <ac:chgData name="gustavo roberto" userId="a3e6f8c21c0d1ec1" providerId="LiveId" clId="{762CDB9F-7FE9-42DE-8C55-8FB9357CFD0F}" dt="2020-09-14T22:16:05.879" v="448" actId="478"/>
          <ac:picMkLst>
            <pc:docMk/>
            <pc:sldMk cId="2556504770" sldId="266"/>
            <ac:picMk id="4100" creationId="{590B343A-CB80-4552-9AEA-962FD8026DF8}"/>
          </ac:picMkLst>
        </pc:picChg>
        <pc:picChg chg="add del mod">
          <ac:chgData name="gustavo roberto" userId="a3e6f8c21c0d1ec1" providerId="LiveId" clId="{762CDB9F-7FE9-42DE-8C55-8FB9357CFD0F}" dt="2020-09-14T22:16:05.879" v="448" actId="478"/>
          <ac:picMkLst>
            <pc:docMk/>
            <pc:sldMk cId="2556504770" sldId="266"/>
            <ac:picMk id="6146" creationId="{E3E8E405-81C0-4B0D-9248-F17A7417459A}"/>
          </ac:picMkLst>
        </pc:picChg>
        <pc:picChg chg="add mod">
          <ac:chgData name="gustavo roberto" userId="a3e6f8c21c0d1ec1" providerId="LiveId" clId="{762CDB9F-7FE9-42DE-8C55-8FB9357CFD0F}" dt="2020-09-14T22:16:26.216" v="463" actId="1440"/>
          <ac:picMkLst>
            <pc:docMk/>
            <pc:sldMk cId="2556504770" sldId="266"/>
            <ac:picMk id="6148" creationId="{95A4A509-0BB4-411A-9FFA-0AF3F276FED8}"/>
          </ac:picMkLst>
        </pc:picChg>
      </pc:sldChg>
      <pc:sldChg chg="addSp modSp new mod modAnim">
        <pc:chgData name="gustavo roberto" userId="a3e6f8c21c0d1ec1" providerId="LiveId" clId="{762CDB9F-7FE9-42DE-8C55-8FB9357CFD0F}" dt="2020-09-14T22:24:29.138" v="522" actId="1440"/>
        <pc:sldMkLst>
          <pc:docMk/>
          <pc:sldMk cId="2606769904" sldId="267"/>
        </pc:sldMkLst>
        <pc:picChg chg="add mod">
          <ac:chgData name="gustavo roberto" userId="a3e6f8c21c0d1ec1" providerId="LiveId" clId="{762CDB9F-7FE9-42DE-8C55-8FB9357CFD0F}" dt="2020-09-14T22:24:29.138" v="522" actId="1440"/>
          <ac:picMkLst>
            <pc:docMk/>
            <pc:sldMk cId="2606769904" sldId="267"/>
            <ac:picMk id="2" creationId="{9AA0596E-DB68-4A01-BC62-A999AD0073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1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4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427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6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93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29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3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18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7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97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66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4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0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D81E-7BCF-4634-8998-51F497AB50B2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65C2-0465-4686-B311-E0B0040C3D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19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ulzHJVCVFs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Administra&#231;&#227;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8F016-BC1A-4CF0-AA5C-7E937B9B1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 e Projetos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9C499E-2589-4713-901A-9375F1732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Gustavo Roberto Da Silva</a:t>
            </a:r>
          </a:p>
          <a:p>
            <a:r>
              <a:rPr lang="pt-BR" dirty="0" err="1">
                <a:solidFill>
                  <a:srgbClr val="FFFFFF"/>
                </a:solidFill>
                <a:effectLst/>
                <a:latin typeface="Google Sans"/>
              </a:rPr>
              <a:t>Prof</a:t>
            </a:r>
            <a:r>
              <a:rPr lang="pt-BR" dirty="0">
                <a:solidFill>
                  <a:srgbClr val="FFFFFF"/>
                </a:solidFill>
                <a:effectLst/>
                <a:latin typeface="Google Sans"/>
              </a:rPr>
              <a:t>: Claudio Iwakami</a:t>
            </a:r>
            <a:endParaRPr lang="pt-BR" b="0" i="0" dirty="0">
              <a:solidFill>
                <a:srgbClr val="FFFFFF"/>
              </a:solidFill>
              <a:effectLst/>
              <a:latin typeface="Google Sans"/>
            </a:endParaRPr>
          </a:p>
          <a:p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TII2002T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21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F35183-A63A-4B3B-AE4F-36208814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</a:t>
            </a:r>
          </a:p>
        </p:txBody>
      </p:sp>
      <p:pic>
        <p:nvPicPr>
          <p:cNvPr id="2050" name="Picture 2" descr="Características do curso e carreira em Administração - Univiçosa | Centro  Universitário de Viçosa">
            <a:extLst>
              <a:ext uri="{FF2B5EF4-FFF2-40B4-BE49-F238E27FC236}">
                <a16:creationId xmlns:a16="http://schemas.microsoft.com/office/drawing/2014/main" id="{866A6B32-9BDE-4254-8D98-849DFCC28B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769" b="94231" l="10000" r="90000">
                        <a14:foregroundMark x1="32000" y1="15192" x2="32000" y2="15192"/>
                        <a14:foregroundMark x1="26000" y1="12308" x2="26000" y2="12308"/>
                        <a14:foregroundMark x1="54429" y1="27500" x2="54429" y2="27500"/>
                        <a14:foregroundMark x1="53286" y1="31346" x2="53286" y2="31346"/>
                        <a14:foregroundMark x1="53714" y1="30000" x2="53714" y2="30000"/>
                        <a14:foregroundMark x1="36000" y1="42692" x2="36000" y2="42692"/>
                        <a14:foregroundMark x1="35286" y1="37500" x2="35286" y2="37500"/>
                        <a14:foregroundMark x1="22714" y1="54615" x2="22714" y2="54615"/>
                        <a14:foregroundMark x1="21000" y1="73077" x2="21000" y2="73077"/>
                        <a14:foregroundMark x1="22000" y1="71923" x2="22000" y2="71923"/>
                        <a14:foregroundMark x1="21857" y1="72692" x2="21857" y2="72692"/>
                        <a14:foregroundMark x1="20714" y1="70769" x2="20714" y2="70769"/>
                        <a14:foregroundMark x1="24571" y1="71923" x2="24571" y2="71923"/>
                        <a14:foregroundMark x1="23286" y1="72115" x2="23286" y2="72115"/>
                        <a14:foregroundMark x1="23714" y1="70192" x2="23714" y2="70192"/>
                        <a14:foregroundMark x1="24143" y1="70577" x2="24143" y2="70577"/>
                        <a14:foregroundMark x1="19286" y1="71154" x2="19286" y2="71154"/>
                        <a14:foregroundMark x1="19286" y1="70577" x2="19286" y2="70577"/>
                        <a14:foregroundMark x1="19286" y1="69615" x2="19286" y2="69615"/>
                        <a14:foregroundMark x1="18857" y1="69615" x2="18857" y2="69615"/>
                        <a14:foregroundMark x1="18429" y1="69423" x2="18429" y2="69423"/>
                        <a14:foregroundMark x1="21429" y1="75000" x2="21429" y2="75000"/>
                        <a14:foregroundMark x1="23143" y1="75962" x2="23143" y2="75962"/>
                        <a14:foregroundMark x1="22714" y1="77500" x2="22714" y2="77500"/>
                        <a14:foregroundMark x1="19143" y1="77500" x2="19143" y2="77500"/>
                        <a14:foregroundMark x1="51429" y1="23462" x2="51143" y2="25577"/>
                        <a14:foregroundMark x1="70286" y1="67692" x2="69857" y2="68846"/>
                        <a14:foregroundMark x1="70571" y1="68462" x2="70571" y2="69615"/>
                        <a14:foregroundMark x1="72000" y1="66154" x2="77571" y2="65962"/>
                        <a14:foregroundMark x1="77714" y1="63654" x2="77571" y2="53462"/>
                        <a14:foregroundMark x1="77429" y1="52885" x2="77571" y2="49615"/>
                        <a14:foregroundMark x1="77857" y1="56154" x2="77714" y2="61731"/>
                        <a14:foregroundMark x1="77714" y1="62115" x2="77857" y2="65385"/>
                        <a14:foregroundMark x1="77857" y1="53077" x2="77857" y2="53077"/>
                        <a14:foregroundMark x1="25857" y1="14615" x2="25857" y2="14615"/>
                        <a14:foregroundMark x1="26000" y1="10000" x2="26000" y2="10000"/>
                        <a14:foregroundMark x1="23571" y1="11538" x2="23571" y2="11538"/>
                        <a14:foregroundMark x1="23000" y1="14808" x2="23000" y2="14808"/>
                        <a14:foregroundMark x1="29286" y1="13846" x2="29286" y2="13846"/>
                        <a14:foregroundMark x1="34571" y1="11731" x2="34571" y2="11731"/>
                        <a14:foregroundMark x1="38000" y1="12885" x2="38000" y2="12885"/>
                        <a14:foregroundMark x1="38571" y1="9038" x2="38571" y2="9038"/>
                        <a14:foregroundMark x1="40714" y1="13846" x2="40714" y2="13846"/>
                        <a14:foregroundMark x1="43714" y1="13269" x2="43714" y2="13269"/>
                        <a14:foregroundMark x1="46571" y1="13269" x2="46429" y2="11731"/>
                        <a14:foregroundMark x1="46571" y1="8462" x2="46571" y2="8462"/>
                        <a14:foregroundMark x1="49571" y1="12885" x2="49571" y2="12885"/>
                        <a14:foregroundMark x1="51143" y1="15192" x2="51143" y2="15192"/>
                        <a14:foregroundMark x1="54857" y1="13269" x2="54857" y2="13269"/>
                        <a14:foregroundMark x1="58571" y1="11923" x2="58571" y2="11923"/>
                        <a14:foregroundMark x1="62714" y1="15769" x2="62714" y2="15769"/>
                        <a14:foregroundMark x1="74143" y1="15769" x2="74143" y2="15769"/>
                        <a14:foregroundMark x1="76857" y1="16538" x2="76857" y2="16538"/>
                        <a14:foregroundMark x1="76000" y1="8462" x2="76000" y2="8462"/>
                        <a14:foregroundMark x1="80143" y1="12500" x2="80143" y2="12500"/>
                        <a14:foregroundMark x1="65857" y1="13654" x2="65857" y2="13654"/>
                        <a14:foregroundMark x1="80286" y1="14231" x2="80286" y2="14231"/>
                        <a14:backgroundMark x1="78143" y1="58462" x2="78143" y2="58462"/>
                        <a14:backgroundMark x1="78143" y1="64615" x2="78143" y2="64615"/>
                        <a14:backgroundMark x1="33286" y1="38846" x2="33286" y2="38846"/>
                        <a14:backgroundMark x1="36143" y1="37308" x2="36143" y2="37308"/>
                        <a14:backgroundMark x1="33429" y1="37692" x2="33429" y2="37692"/>
                        <a14:backgroundMark x1="35000" y1="40192" x2="35000" y2="40192"/>
                        <a14:backgroundMark x1="32143" y1="40577" x2="32143" y2="40577"/>
                        <a14:backgroundMark x1="31000" y1="40962" x2="31000" y2="40962"/>
                        <a14:backgroundMark x1="37429" y1="89231" x2="37429" y2="89231"/>
                        <a14:backgroundMark x1="60143" y1="13654" x2="60143" y2="13654"/>
                        <a14:backgroundMark x1="24714" y1="14038" x2="24714" y2="14038"/>
                        <a14:backgroundMark x1="50714" y1="12308" x2="50714" y2="12308"/>
                        <a14:backgroundMark x1="81571" y1="14615" x2="81571" y2="14615"/>
                        <a14:backgroundMark x1="75571" y1="16154" x2="75571" y2="16154"/>
                        <a14:backgroundMark x1="69714" y1="21538" x2="69714" y2="2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4040" y="1275907"/>
            <a:ext cx="6083594" cy="451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0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D287CC-2044-4A4B-A0E8-56FF8C2D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177" y="510364"/>
            <a:ext cx="10760150" cy="1222744"/>
          </a:xfrm>
        </p:spPr>
        <p:txBody>
          <a:bodyPr/>
          <a:lstStyle/>
          <a:p>
            <a:r>
              <a:rPr lang="pt-BR" dirty="0"/>
              <a:t>A Administração ou Gestão é a ciência social que estuda e sistematiza as práticas usadas para administrar. O termo "administração" significa direção, gerência. Ou seja, é o ato de administrar ou gerir negócios, pessoas ou recursos, com o objetivo de alcançar metas definidas.</a:t>
            </a:r>
          </a:p>
        </p:txBody>
      </p:sp>
      <p:pic>
        <p:nvPicPr>
          <p:cNvPr id="4100" name="Picture 4" descr="O que você vai aprender na faculdade de Administração">
            <a:extLst>
              <a:ext uri="{FF2B5EF4-FFF2-40B4-BE49-F238E27FC236}">
                <a16:creationId xmlns:a16="http://schemas.microsoft.com/office/drawing/2014/main" id="{590B343A-CB80-4552-9AEA-962FD802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488" y="1986107"/>
            <a:ext cx="6539024" cy="4361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D3E31-755F-4A4C-825A-8DF377A0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</a:t>
            </a:r>
          </a:p>
        </p:txBody>
      </p:sp>
      <p:pic>
        <p:nvPicPr>
          <p:cNvPr id="5122" name="Picture 2" descr="Curso de Gestão de Projetos (In Company) - EUAX">
            <a:extLst>
              <a:ext uri="{FF2B5EF4-FFF2-40B4-BE49-F238E27FC236}">
                <a16:creationId xmlns:a16="http://schemas.microsoft.com/office/drawing/2014/main" id="{4BBC4DAD-94E9-4238-9DD4-36614184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83" y="1779616"/>
            <a:ext cx="4468784" cy="4468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9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D287CC-2044-4A4B-A0E8-56FF8C2D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177" y="510364"/>
            <a:ext cx="10760150" cy="1222744"/>
          </a:xfrm>
        </p:spPr>
        <p:txBody>
          <a:bodyPr/>
          <a:lstStyle/>
          <a:p>
            <a:r>
              <a:rPr lang="pt-BR" dirty="0"/>
              <a:t>Sabemos que projeto vem da palavra latina </a:t>
            </a:r>
            <a:r>
              <a:rPr lang="pt-BR" dirty="0" err="1"/>
              <a:t>projectum</a:t>
            </a:r>
            <a:r>
              <a:rPr lang="pt-BR" dirty="0"/>
              <a:t>, que significa “antes de uma ação”. Ao longo do tempo, o sentido de “projeto” foi sendo modificado e ampliado, e hoje há vários tipos de projetos diferentes, envolvendo desde planos pessoais até projetos arquitetônicos.</a:t>
            </a:r>
          </a:p>
          <a:p>
            <a:endParaRPr lang="pt-BR" dirty="0"/>
          </a:p>
        </p:txBody>
      </p:sp>
      <p:pic>
        <p:nvPicPr>
          <p:cNvPr id="6148" name="Picture 4" descr="Processos de gerenciamento de projetos: conheça os 5 grupos">
            <a:extLst>
              <a:ext uri="{FF2B5EF4-FFF2-40B4-BE49-F238E27FC236}">
                <a16:creationId xmlns:a16="http://schemas.microsoft.com/office/drawing/2014/main" id="{95A4A509-0BB4-411A-9FFA-0AF3F276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68" y="2033033"/>
            <a:ext cx="8000663" cy="4187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ídia Online 1" title="O Que é Gestão de Projetos?">
            <a:hlinkClick r:id="" action="ppaction://media"/>
            <a:extLst>
              <a:ext uri="{FF2B5EF4-FFF2-40B4-BE49-F238E27FC236}">
                <a16:creationId xmlns:a16="http://schemas.microsoft.com/office/drawing/2014/main" id="{9AA0596E-DB68-4A01-BC62-A999AD0073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8047" y="956931"/>
            <a:ext cx="9197162" cy="51734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7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CB09-158E-40E5-B679-050D799F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E4AAF-8BF0-4825-8FA9-C5065B64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https://pt.wikipedia.org/wiki/Administração</a:t>
            </a:r>
            <a:endParaRPr lang="pt-BR" dirty="0"/>
          </a:p>
          <a:p>
            <a:r>
              <a:rPr lang="pt-BR" dirty="0"/>
              <a:t>https://artia.com/blog/o-que-e-um-projeto/</a:t>
            </a:r>
          </a:p>
        </p:txBody>
      </p:sp>
    </p:spTree>
    <p:extLst>
      <p:ext uri="{BB962C8B-B14F-4D97-AF65-F5344CB8AC3E}">
        <p14:creationId xmlns:p14="http://schemas.microsoft.com/office/powerpoint/2010/main" val="195256990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54</TotalTime>
  <Words>139</Words>
  <Application>Microsoft Office PowerPoint</Application>
  <PresentationFormat>Widescreen</PresentationFormat>
  <Paragraphs>11</Paragraphs>
  <Slides>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Google Sans</vt:lpstr>
      <vt:lpstr>Rockwell</vt:lpstr>
      <vt:lpstr>Damask</vt:lpstr>
      <vt:lpstr>Administração e Projetos </vt:lpstr>
      <vt:lpstr>Administração </vt:lpstr>
      <vt:lpstr>Apresentação do PowerPoint</vt:lpstr>
      <vt:lpstr>projetos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e Projetos </dc:title>
  <dc:creator>gustavo roberto</dc:creator>
  <cp:lastModifiedBy>gustavo roberto</cp:lastModifiedBy>
  <cp:revision>4</cp:revision>
  <dcterms:created xsi:type="dcterms:W3CDTF">2020-09-14T21:30:37Z</dcterms:created>
  <dcterms:modified xsi:type="dcterms:W3CDTF">2020-09-14T22:25:09Z</dcterms:modified>
</cp:coreProperties>
</file>