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o roberto" userId="a3e6f8c21c0d1ec1" providerId="LiveId" clId="{87A096B6-2B57-4401-B4DA-2381BD65C3E2}"/>
    <pc:docChg chg="undo custSel addSld delSld modSld">
      <pc:chgData name="gustavo roberto" userId="a3e6f8c21c0d1ec1" providerId="LiveId" clId="{87A096B6-2B57-4401-B4DA-2381BD65C3E2}" dt="2020-09-14T22:53:07.756" v="333" actId="1076"/>
      <pc:docMkLst>
        <pc:docMk/>
      </pc:docMkLst>
      <pc:sldChg chg="modSp new mod">
        <pc:chgData name="gustavo roberto" userId="a3e6f8c21c0d1ec1" providerId="LiveId" clId="{87A096B6-2B57-4401-B4DA-2381BD65C3E2}" dt="2020-09-14T22:31:14.497" v="142"/>
        <pc:sldMkLst>
          <pc:docMk/>
          <pc:sldMk cId="3584913770" sldId="256"/>
        </pc:sldMkLst>
        <pc:spChg chg="mod">
          <ac:chgData name="gustavo roberto" userId="a3e6f8c21c0d1ec1" providerId="LiveId" clId="{87A096B6-2B57-4401-B4DA-2381BD65C3E2}" dt="2020-09-14T22:31:14.497" v="142"/>
          <ac:spMkLst>
            <pc:docMk/>
            <pc:sldMk cId="3584913770" sldId="256"/>
            <ac:spMk id="2" creationId="{C857FE8A-175B-47A0-9ED7-71F770F655D8}"/>
          </ac:spMkLst>
        </pc:spChg>
        <pc:spChg chg="mod">
          <ac:chgData name="gustavo roberto" userId="a3e6f8c21c0d1ec1" providerId="LiveId" clId="{87A096B6-2B57-4401-B4DA-2381BD65C3E2}" dt="2020-09-14T22:31:14.497" v="142"/>
          <ac:spMkLst>
            <pc:docMk/>
            <pc:sldMk cId="3584913770" sldId="256"/>
            <ac:spMk id="3" creationId="{235AD336-FA88-4F27-B129-C3801B2A9210}"/>
          </ac:spMkLst>
        </pc:spChg>
      </pc:sldChg>
      <pc:sldChg chg="addSp delSp modSp new mod">
        <pc:chgData name="gustavo roberto" userId="a3e6f8c21c0d1ec1" providerId="LiveId" clId="{87A096B6-2B57-4401-B4DA-2381BD65C3E2}" dt="2020-09-14T22:53:07.756" v="333" actId="1076"/>
        <pc:sldMkLst>
          <pc:docMk/>
          <pc:sldMk cId="1674087549" sldId="257"/>
        </pc:sldMkLst>
        <pc:spChg chg="mod">
          <ac:chgData name="gustavo roberto" userId="a3e6f8c21c0d1ec1" providerId="LiveId" clId="{87A096B6-2B57-4401-B4DA-2381BD65C3E2}" dt="2020-09-14T22:31:14.497" v="142"/>
          <ac:spMkLst>
            <pc:docMk/>
            <pc:sldMk cId="1674087549" sldId="257"/>
            <ac:spMk id="2" creationId="{6E98F8B0-04EF-471D-9BC3-ED3B033D9EC0}"/>
          </ac:spMkLst>
        </pc:spChg>
        <pc:spChg chg="del">
          <ac:chgData name="gustavo roberto" userId="a3e6f8c21c0d1ec1" providerId="LiveId" clId="{87A096B6-2B57-4401-B4DA-2381BD65C3E2}" dt="2020-09-14T22:30:01.087" v="94" actId="478"/>
          <ac:spMkLst>
            <pc:docMk/>
            <pc:sldMk cId="1674087549" sldId="257"/>
            <ac:spMk id="3" creationId="{5450E2B2-8930-45DC-B1E2-0F092816BB5F}"/>
          </ac:spMkLst>
        </pc:spChg>
        <pc:spChg chg="add del mod">
          <ac:chgData name="gustavo roberto" userId="a3e6f8c21c0d1ec1" providerId="LiveId" clId="{87A096B6-2B57-4401-B4DA-2381BD65C3E2}" dt="2020-09-14T22:31:33.639" v="148" actId="478"/>
          <ac:spMkLst>
            <pc:docMk/>
            <pc:sldMk cId="1674087549" sldId="257"/>
            <ac:spMk id="4" creationId="{C79A7D08-45B5-4742-B3F0-8774DC6A1BF6}"/>
          </ac:spMkLst>
        </pc:spChg>
        <pc:spChg chg="add del ord">
          <ac:chgData name="gustavo roberto" userId="a3e6f8c21c0d1ec1" providerId="LiveId" clId="{87A096B6-2B57-4401-B4DA-2381BD65C3E2}" dt="2020-09-14T22:31:34.439" v="149" actId="478"/>
          <ac:spMkLst>
            <pc:docMk/>
            <pc:sldMk cId="1674087549" sldId="257"/>
            <ac:spMk id="5" creationId="{A1426EF4-534B-4CD7-897E-F293A1C69EA7}"/>
          </ac:spMkLst>
        </pc:spChg>
        <pc:spChg chg="add mod">
          <ac:chgData name="gustavo roberto" userId="a3e6f8c21c0d1ec1" providerId="LiveId" clId="{87A096B6-2B57-4401-B4DA-2381BD65C3E2}" dt="2020-09-14T22:52:34.848" v="319" actId="1076"/>
          <ac:spMkLst>
            <pc:docMk/>
            <pc:sldMk cId="1674087549" sldId="257"/>
            <ac:spMk id="6" creationId="{4DA078B6-4C98-4044-8B89-3F1CB42B7ACD}"/>
          </ac:spMkLst>
        </pc:spChg>
        <pc:spChg chg="add mod ord">
          <ac:chgData name="gustavo roberto" userId="a3e6f8c21c0d1ec1" providerId="LiveId" clId="{87A096B6-2B57-4401-B4DA-2381BD65C3E2}" dt="2020-09-14T22:32:28.213" v="187" actId="13822"/>
          <ac:spMkLst>
            <pc:docMk/>
            <pc:sldMk cId="1674087549" sldId="257"/>
            <ac:spMk id="7" creationId="{66021D0A-A0D3-4799-8A40-0741B722DA15}"/>
          </ac:spMkLst>
        </pc:spChg>
        <pc:spChg chg="add mod ord">
          <ac:chgData name="gustavo roberto" userId="a3e6f8c21c0d1ec1" providerId="LiveId" clId="{87A096B6-2B57-4401-B4DA-2381BD65C3E2}" dt="2020-09-14T22:51:32.662" v="293" actId="170"/>
          <ac:spMkLst>
            <pc:docMk/>
            <pc:sldMk cId="1674087549" sldId="257"/>
            <ac:spMk id="19" creationId="{572ED6C1-FB1E-49E9-8F87-F6A52C1D57FD}"/>
          </ac:spMkLst>
        </pc:spChg>
        <pc:spChg chg="add mod ord">
          <ac:chgData name="gustavo roberto" userId="a3e6f8c21c0d1ec1" providerId="LiveId" clId="{87A096B6-2B57-4401-B4DA-2381BD65C3E2}" dt="2020-09-14T22:53:07.756" v="333" actId="1076"/>
          <ac:spMkLst>
            <pc:docMk/>
            <pc:sldMk cId="1674087549" sldId="257"/>
            <ac:spMk id="21" creationId="{796FCE6E-02A1-4B20-9715-69F07121FABC}"/>
          </ac:spMkLst>
        </pc:spChg>
        <pc:spChg chg="add mod ord">
          <ac:chgData name="gustavo roberto" userId="a3e6f8c21c0d1ec1" providerId="LiveId" clId="{87A096B6-2B57-4401-B4DA-2381BD65C3E2}" dt="2020-09-14T22:52:54.091" v="328" actId="170"/>
          <ac:spMkLst>
            <pc:docMk/>
            <pc:sldMk cId="1674087549" sldId="257"/>
            <ac:spMk id="23" creationId="{497A49F1-7B29-4BE5-ACDA-28C439F1172C}"/>
          </ac:spMkLst>
        </pc:spChg>
        <pc:spChg chg="add mod ord">
          <ac:chgData name="gustavo roberto" userId="a3e6f8c21c0d1ec1" providerId="LiveId" clId="{87A096B6-2B57-4401-B4DA-2381BD65C3E2}" dt="2020-09-14T22:51:41.628" v="298" actId="14100"/>
          <ac:spMkLst>
            <pc:docMk/>
            <pc:sldMk cId="1674087549" sldId="257"/>
            <ac:spMk id="31" creationId="{BAFC9E84-D30C-490D-AAE1-C63C1FEBE9B1}"/>
          </ac:spMkLst>
        </pc:spChg>
        <pc:spChg chg="add mod ord">
          <ac:chgData name="gustavo roberto" userId="a3e6f8c21c0d1ec1" providerId="LiveId" clId="{87A096B6-2B57-4401-B4DA-2381BD65C3E2}" dt="2020-09-14T22:52:13.927" v="314" actId="14100"/>
          <ac:spMkLst>
            <pc:docMk/>
            <pc:sldMk cId="1674087549" sldId="257"/>
            <ac:spMk id="33" creationId="{B5836171-17C6-4556-91BB-0E87853AF017}"/>
          </ac:spMkLst>
        </pc:spChg>
        <pc:spChg chg="add del">
          <ac:chgData name="gustavo roberto" userId="a3e6f8c21c0d1ec1" providerId="LiveId" clId="{87A096B6-2B57-4401-B4DA-2381BD65C3E2}" dt="2020-09-14T22:52:41.624" v="321" actId="22"/>
          <ac:spMkLst>
            <pc:docMk/>
            <pc:sldMk cId="1674087549" sldId="257"/>
            <ac:spMk id="37" creationId="{D0D34993-C463-4365-B642-48EF67D71813}"/>
          </ac:spMkLst>
        </pc:spChg>
        <pc:spChg chg="add mod ord">
          <ac:chgData name="gustavo roberto" userId="a3e6f8c21c0d1ec1" providerId="LiveId" clId="{87A096B6-2B57-4401-B4DA-2381BD65C3E2}" dt="2020-09-14T22:53:04.234" v="332" actId="1076"/>
          <ac:spMkLst>
            <pc:docMk/>
            <pc:sldMk cId="1674087549" sldId="257"/>
            <ac:spMk id="39" creationId="{C5804A96-9E0F-447F-93DE-52F13F71F99C}"/>
          </ac:spMkLst>
        </pc:spChg>
        <pc:cxnChg chg="add del mod">
          <ac:chgData name="gustavo roberto" userId="a3e6f8c21c0d1ec1" providerId="LiveId" clId="{87A096B6-2B57-4401-B4DA-2381BD65C3E2}" dt="2020-09-14T22:33:14.263" v="191" actId="11529"/>
          <ac:cxnSpMkLst>
            <pc:docMk/>
            <pc:sldMk cId="1674087549" sldId="257"/>
            <ac:cxnSpMk id="9" creationId="{0379BD20-CB6B-4B5B-908D-2CA69AD66709}"/>
          </ac:cxnSpMkLst>
        </pc:cxnChg>
        <pc:cxnChg chg="add mod">
          <ac:chgData name="gustavo roberto" userId="a3e6f8c21c0d1ec1" providerId="LiveId" clId="{87A096B6-2B57-4401-B4DA-2381BD65C3E2}" dt="2020-09-14T22:49:51.762" v="249" actId="1076"/>
          <ac:cxnSpMkLst>
            <pc:docMk/>
            <pc:sldMk cId="1674087549" sldId="257"/>
            <ac:cxnSpMk id="11" creationId="{B1BDDFB4-68D2-4677-A6B9-EE36C5CF4926}"/>
          </ac:cxnSpMkLst>
        </pc:cxnChg>
        <pc:cxnChg chg="add del mod">
          <ac:chgData name="gustavo roberto" userId="a3e6f8c21c0d1ec1" providerId="LiveId" clId="{87A096B6-2B57-4401-B4DA-2381BD65C3E2}" dt="2020-09-14T22:33:50.662" v="196" actId="478"/>
          <ac:cxnSpMkLst>
            <pc:docMk/>
            <pc:sldMk cId="1674087549" sldId="257"/>
            <ac:cxnSpMk id="12" creationId="{F8F3E53A-39BF-4956-AEDC-A7DBF1CEC37B}"/>
          </ac:cxnSpMkLst>
        </pc:cxnChg>
        <pc:cxnChg chg="add mod">
          <ac:chgData name="gustavo roberto" userId="a3e6f8c21c0d1ec1" providerId="LiveId" clId="{87A096B6-2B57-4401-B4DA-2381BD65C3E2}" dt="2020-09-14T22:49:54.646" v="250" actId="1076"/>
          <ac:cxnSpMkLst>
            <pc:docMk/>
            <pc:sldMk cId="1674087549" sldId="257"/>
            <ac:cxnSpMk id="14" creationId="{42B81DD7-CB98-4AEF-A340-B45660571B78}"/>
          </ac:cxnSpMkLst>
        </pc:cxnChg>
        <pc:cxnChg chg="add del mod">
          <ac:chgData name="gustavo roberto" userId="a3e6f8c21c0d1ec1" providerId="LiveId" clId="{87A096B6-2B57-4401-B4DA-2381BD65C3E2}" dt="2020-09-14T22:51:00.351" v="283" actId="11529"/>
          <ac:cxnSpMkLst>
            <pc:docMk/>
            <pc:sldMk cId="1674087549" sldId="257"/>
            <ac:cxnSpMk id="25" creationId="{288CC22E-ED77-41F9-8705-37311ABFB4C4}"/>
          </ac:cxnSpMkLst>
        </pc:cxnChg>
        <pc:cxnChg chg="add mod">
          <ac:chgData name="gustavo roberto" userId="a3e6f8c21c0d1ec1" providerId="LiveId" clId="{87A096B6-2B57-4401-B4DA-2381BD65C3E2}" dt="2020-09-14T22:52:52.216" v="327" actId="1076"/>
          <ac:cxnSpMkLst>
            <pc:docMk/>
            <pc:sldMk cId="1674087549" sldId="257"/>
            <ac:cxnSpMk id="27" creationId="{EB578E43-8289-44AC-9657-A5B4EF1886F6}"/>
          </ac:cxnSpMkLst>
        </pc:cxnChg>
      </pc:sldChg>
      <pc:sldChg chg="modSp new del mod">
        <pc:chgData name="gustavo roberto" userId="a3e6f8c21c0d1ec1" providerId="LiveId" clId="{87A096B6-2B57-4401-B4DA-2381BD65C3E2}" dt="2020-09-14T22:29:16.754" v="57" actId="2696"/>
        <pc:sldMkLst>
          <pc:docMk/>
          <pc:sldMk cId="1706308856" sldId="257"/>
        </pc:sldMkLst>
        <pc:spChg chg="mod">
          <ac:chgData name="gustavo roberto" userId="a3e6f8c21c0d1ec1" providerId="LiveId" clId="{87A096B6-2B57-4401-B4DA-2381BD65C3E2}" dt="2020-09-14T22:28:12.190" v="56" actId="20577"/>
          <ac:spMkLst>
            <pc:docMk/>
            <pc:sldMk cId="1706308856" sldId="257"/>
            <ac:spMk id="2" creationId="{F67209D3-2D9B-41A4-A3D6-0428820C529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40D0-260D-43DF-87DE-41B5C3B25555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8E00-0313-486D-AC52-E6FD68834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7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40D0-260D-43DF-87DE-41B5C3B25555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8E00-0313-486D-AC52-E6FD68834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34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40D0-260D-43DF-87DE-41B5C3B25555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8E00-0313-486D-AC52-E6FD68834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732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40D0-260D-43DF-87DE-41B5C3B25555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8E00-0313-486D-AC52-E6FD68834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849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40D0-260D-43DF-87DE-41B5C3B25555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8E00-0313-486D-AC52-E6FD68834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174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40D0-260D-43DF-87DE-41B5C3B25555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8E00-0313-486D-AC52-E6FD68834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381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40D0-260D-43DF-87DE-41B5C3B25555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8E00-0313-486D-AC52-E6FD68834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819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40D0-260D-43DF-87DE-41B5C3B25555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8E00-0313-486D-AC52-E6FD68834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2303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40D0-260D-43DF-87DE-41B5C3B25555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8E00-0313-486D-AC52-E6FD68834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91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40D0-260D-43DF-87DE-41B5C3B25555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8E00-0313-486D-AC52-E6FD68834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78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40D0-260D-43DF-87DE-41B5C3B25555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8E00-0313-486D-AC52-E6FD68834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56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40D0-260D-43DF-87DE-41B5C3B25555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8E00-0313-486D-AC52-E6FD68834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08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40D0-260D-43DF-87DE-41B5C3B25555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8E00-0313-486D-AC52-E6FD68834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33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40D0-260D-43DF-87DE-41B5C3B25555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8E00-0313-486D-AC52-E6FD68834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17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40D0-260D-43DF-87DE-41B5C3B25555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8E00-0313-486D-AC52-E6FD68834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256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40D0-260D-43DF-87DE-41B5C3B25555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D8E00-0313-486D-AC52-E6FD68834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80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6E740D0-260D-43DF-87DE-41B5C3B25555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B4D8E00-0313-486D-AC52-E6FD68834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328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6E740D0-260D-43DF-87DE-41B5C3B25555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B4D8E00-0313-486D-AC52-E6FD688343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2812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  <p:sldLayoutId id="2147483952" r:id="rId12"/>
    <p:sldLayoutId id="2147483953" r:id="rId13"/>
    <p:sldLayoutId id="2147483954" r:id="rId14"/>
    <p:sldLayoutId id="2147483955" r:id="rId15"/>
    <p:sldLayoutId id="2147483956" r:id="rId16"/>
    <p:sldLayoutId id="21474839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7FE8A-175B-47A0-9ED7-71F770F655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Kit Cabo ltda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5AD336-FA88-4F27-B129-C3801B2A92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Fundada em 1960</a:t>
            </a:r>
          </a:p>
        </p:txBody>
      </p:sp>
    </p:spTree>
    <p:extLst>
      <p:ext uri="{BB962C8B-B14F-4D97-AF65-F5344CB8AC3E}">
        <p14:creationId xmlns:p14="http://schemas.microsoft.com/office/powerpoint/2010/main" val="358491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98F8B0-04EF-471D-9BC3-ED3B033D9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da empresa Kit Cabo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6021D0A-A0D3-4799-8A40-0741B722DA15}"/>
              </a:ext>
            </a:extLst>
          </p:cNvPr>
          <p:cNvSpPr/>
          <p:nvPr/>
        </p:nvSpPr>
        <p:spPr>
          <a:xfrm>
            <a:off x="4439937" y="2329934"/>
            <a:ext cx="3230370" cy="3693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DA078B6-4C98-4044-8B89-3F1CB42B7ACD}"/>
              </a:ext>
            </a:extLst>
          </p:cNvPr>
          <p:cNvSpPr txBox="1"/>
          <p:nvPr/>
        </p:nvSpPr>
        <p:spPr>
          <a:xfrm>
            <a:off x="4411448" y="2325469"/>
            <a:ext cx="331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Conselho de Administração</a:t>
            </a:r>
          </a:p>
        </p:txBody>
      </p: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B1BDDFB4-68D2-4677-A6B9-EE36C5CF4926}"/>
              </a:ext>
            </a:extLst>
          </p:cNvPr>
          <p:cNvCxnSpPr>
            <a:cxnSpLocks/>
          </p:cNvCxnSpPr>
          <p:nvPr/>
        </p:nvCxnSpPr>
        <p:spPr>
          <a:xfrm>
            <a:off x="7688062" y="2514600"/>
            <a:ext cx="362128" cy="100095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do 13">
            <a:extLst>
              <a:ext uri="{FF2B5EF4-FFF2-40B4-BE49-F238E27FC236}">
                <a16:creationId xmlns:a16="http://schemas.microsoft.com/office/drawing/2014/main" id="{42B81DD7-CB98-4AEF-A340-B45660571B78}"/>
              </a:ext>
            </a:extLst>
          </p:cNvPr>
          <p:cNvCxnSpPr>
            <a:cxnSpLocks/>
          </p:cNvCxnSpPr>
          <p:nvPr/>
        </p:nvCxnSpPr>
        <p:spPr>
          <a:xfrm rot="5400000">
            <a:off x="3713327" y="2707446"/>
            <a:ext cx="901700" cy="51600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BAFC9E84-D30C-490D-AAE1-C63C1FEBE9B1}"/>
              </a:ext>
            </a:extLst>
          </p:cNvPr>
          <p:cNvSpPr/>
          <p:nvPr/>
        </p:nvSpPr>
        <p:spPr>
          <a:xfrm>
            <a:off x="2783233" y="3441699"/>
            <a:ext cx="2281394" cy="3566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72ED6C1-FB1E-49E9-8F87-F6A52C1D57FD}"/>
              </a:ext>
            </a:extLst>
          </p:cNvPr>
          <p:cNvSpPr txBox="1"/>
          <p:nvPr/>
        </p:nvSpPr>
        <p:spPr>
          <a:xfrm>
            <a:off x="2783233" y="3429000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Recursos Humanos</a:t>
            </a: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B5836171-17C6-4556-91BB-0E87853AF017}"/>
              </a:ext>
            </a:extLst>
          </p:cNvPr>
          <p:cNvSpPr/>
          <p:nvPr/>
        </p:nvSpPr>
        <p:spPr>
          <a:xfrm>
            <a:off x="7375966" y="3515557"/>
            <a:ext cx="1348446" cy="3693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C5804A96-9E0F-447F-93DE-52F13F71F99C}"/>
              </a:ext>
            </a:extLst>
          </p:cNvPr>
          <p:cNvSpPr/>
          <p:nvPr/>
        </p:nvSpPr>
        <p:spPr>
          <a:xfrm>
            <a:off x="5531632" y="4072640"/>
            <a:ext cx="1348446" cy="3693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97A49F1-7B29-4BE5-ACDA-28C439F1172C}"/>
              </a:ext>
            </a:extLst>
          </p:cNvPr>
          <p:cNvSpPr txBox="1"/>
          <p:nvPr/>
        </p:nvSpPr>
        <p:spPr>
          <a:xfrm>
            <a:off x="5522014" y="4062077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Comercial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96FCE6E-02A1-4B20-9715-69F07121FABC}"/>
              </a:ext>
            </a:extLst>
          </p:cNvPr>
          <p:cNvSpPr txBox="1"/>
          <p:nvPr/>
        </p:nvSpPr>
        <p:spPr>
          <a:xfrm>
            <a:off x="7375966" y="3520022"/>
            <a:ext cx="134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Financeiro</a:t>
            </a:r>
          </a:p>
        </p:txBody>
      </p: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EB578E43-8289-44AC-9657-A5B4EF1886F6}"/>
              </a:ext>
            </a:extLst>
          </p:cNvPr>
          <p:cNvCxnSpPr>
            <a:stCxn id="6" idx="2"/>
            <a:endCxn id="23" idx="0"/>
          </p:cNvCxnSpPr>
          <p:nvPr/>
        </p:nvCxnSpPr>
        <p:spPr>
          <a:xfrm rot="16200000" flipH="1">
            <a:off x="5450640" y="3311671"/>
            <a:ext cx="1367276" cy="13353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087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alh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h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TM03457485[[fn=Malha]]</Template>
  <TotalTime>27</TotalTime>
  <Words>18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Malha</vt:lpstr>
      <vt:lpstr>Kit Cabo ltda</vt:lpstr>
      <vt:lpstr>Estrutura da empresa Kit Cabo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Kit Cabo ltda</dc:title>
  <dc:creator>gustavo roberto</dc:creator>
  <cp:lastModifiedBy>gustavo roberto</cp:lastModifiedBy>
  <cp:revision>1</cp:revision>
  <dcterms:created xsi:type="dcterms:W3CDTF">2020-09-14T22:26:29Z</dcterms:created>
  <dcterms:modified xsi:type="dcterms:W3CDTF">2020-09-14T22:53:43Z</dcterms:modified>
</cp:coreProperties>
</file>