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roberto" userId="a3e6f8c21c0d1ec1" providerId="LiveId" clId="{F8201FCB-1986-449F-946C-5171A283E10E}"/>
    <pc:docChg chg="custSel addSld modSld">
      <pc:chgData name="gustavo roberto" userId="a3e6f8c21c0d1ec1" providerId="LiveId" clId="{F8201FCB-1986-449F-946C-5171A283E10E}" dt="2020-09-14T23:12:15.629" v="406" actId="478"/>
      <pc:docMkLst>
        <pc:docMk/>
      </pc:docMkLst>
      <pc:sldChg chg="delSp modSp new mod">
        <pc:chgData name="gustavo roberto" userId="a3e6f8c21c0d1ec1" providerId="LiveId" clId="{F8201FCB-1986-449F-946C-5171A283E10E}" dt="2020-09-14T23:12:15.629" v="406" actId="478"/>
        <pc:sldMkLst>
          <pc:docMk/>
          <pc:sldMk cId="263498276" sldId="256"/>
        </pc:sldMkLst>
        <pc:spChg chg="mod">
          <ac:chgData name="gustavo roberto" userId="a3e6f8c21c0d1ec1" providerId="LiveId" clId="{F8201FCB-1986-449F-946C-5171A283E10E}" dt="2020-09-14T23:12:09.709" v="405"/>
          <ac:spMkLst>
            <pc:docMk/>
            <pc:sldMk cId="263498276" sldId="256"/>
            <ac:spMk id="2" creationId="{6A3C5829-C7BE-47CF-8F35-FFB5640F3825}"/>
          </ac:spMkLst>
        </pc:spChg>
        <pc:spChg chg="del mod">
          <ac:chgData name="gustavo roberto" userId="a3e6f8c21c0d1ec1" providerId="LiveId" clId="{F8201FCB-1986-449F-946C-5171A283E10E}" dt="2020-09-14T23:12:15.629" v="406" actId="478"/>
          <ac:spMkLst>
            <pc:docMk/>
            <pc:sldMk cId="263498276" sldId="256"/>
            <ac:spMk id="3" creationId="{90E402B3-01E8-47AA-86B9-1C879F7CD2B2}"/>
          </ac:spMkLst>
        </pc:spChg>
        <pc:spChg chg="mod">
          <ac:chgData name="gustavo roberto" userId="a3e6f8c21c0d1ec1" providerId="LiveId" clId="{F8201FCB-1986-449F-946C-5171A283E10E}" dt="2020-09-14T23:12:09.709" v="405"/>
          <ac:spMkLst>
            <pc:docMk/>
            <pc:sldMk cId="263498276" sldId="256"/>
            <ac:spMk id="4" creationId="{4B0181D5-6CAC-46ED-98F5-55BA9FD1508C}"/>
          </ac:spMkLst>
        </pc:spChg>
        <pc:spChg chg="mod">
          <ac:chgData name="gustavo roberto" userId="a3e6f8c21c0d1ec1" providerId="LiveId" clId="{F8201FCB-1986-449F-946C-5171A283E10E}" dt="2020-09-14T23:12:09.709" v="405"/>
          <ac:spMkLst>
            <pc:docMk/>
            <pc:sldMk cId="263498276" sldId="256"/>
            <ac:spMk id="5" creationId="{F7F37B9D-C7F4-4DFF-AD99-35447CA44136}"/>
          </ac:spMkLst>
        </pc:spChg>
      </pc:sldChg>
      <pc:sldChg chg="modSp new mod modAnim">
        <pc:chgData name="gustavo roberto" userId="a3e6f8c21c0d1ec1" providerId="LiveId" clId="{F8201FCB-1986-449F-946C-5171A283E10E}" dt="2020-09-14T23:12:09.709" v="405"/>
        <pc:sldMkLst>
          <pc:docMk/>
          <pc:sldMk cId="2950635750" sldId="257"/>
        </pc:sldMkLst>
        <pc:spChg chg="mod">
          <ac:chgData name="gustavo roberto" userId="a3e6f8c21c0d1ec1" providerId="LiveId" clId="{F8201FCB-1986-449F-946C-5171A283E10E}" dt="2020-09-14T23:12:09.709" v="405"/>
          <ac:spMkLst>
            <pc:docMk/>
            <pc:sldMk cId="2950635750" sldId="257"/>
            <ac:spMk id="2" creationId="{30856D02-C7AD-4B5F-9C97-7CAEEE727BF1}"/>
          </ac:spMkLst>
        </pc:spChg>
        <pc:spChg chg="mod">
          <ac:chgData name="gustavo roberto" userId="a3e6f8c21c0d1ec1" providerId="LiveId" clId="{F8201FCB-1986-449F-946C-5171A283E10E}" dt="2020-09-14T23:12:09.709" v="405"/>
          <ac:spMkLst>
            <pc:docMk/>
            <pc:sldMk cId="2950635750" sldId="257"/>
            <ac:spMk id="3" creationId="{9EB16DFB-2FC2-482F-A147-10E9DBFD4B05}"/>
          </ac:spMkLst>
        </pc:spChg>
        <pc:spChg chg="mod">
          <ac:chgData name="gustavo roberto" userId="a3e6f8c21c0d1ec1" providerId="LiveId" clId="{F8201FCB-1986-449F-946C-5171A283E10E}" dt="2020-09-14T23:12:09.709" v="405"/>
          <ac:spMkLst>
            <pc:docMk/>
            <pc:sldMk cId="2950635750" sldId="257"/>
            <ac:spMk id="4" creationId="{A348FE4F-1FCE-4910-B254-90E7B0082738}"/>
          </ac:spMkLst>
        </pc:spChg>
        <pc:spChg chg="mod">
          <ac:chgData name="gustavo roberto" userId="a3e6f8c21c0d1ec1" providerId="LiveId" clId="{F8201FCB-1986-449F-946C-5171A283E10E}" dt="2020-09-14T23:12:09.709" v="405"/>
          <ac:spMkLst>
            <pc:docMk/>
            <pc:sldMk cId="2950635750" sldId="257"/>
            <ac:spMk id="5" creationId="{64D642D0-86CD-4BFF-ADE9-5C6B4E0E4F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4431F-6210-4DA6-8714-3702314C82AB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6FE1E-4287-4925-9419-1922DA0BF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35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CC5-56DE-4093-A519-EF71266F237D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Gustavo Roberto Da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F7A4-64D6-410B-AB21-E9F9919B06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3D4-2428-4DB1-B2C7-D165F6D0099D}" type="datetime1">
              <a:rPr lang="pt-BR" smtClean="0"/>
              <a:t>14/09/2020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Gustavo Roberto Da Silva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F7A4-64D6-410B-AB21-E9F9919B0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20708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3D4-2428-4DB1-B2C7-D165F6D0099D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Gustavo Roberto Da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F7A4-64D6-410B-AB21-E9F9919B0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05964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3D4-2428-4DB1-B2C7-D165F6D0099D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Gustavo Roberto Da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F7A4-64D6-410B-AB21-E9F9919B060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32198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3D4-2428-4DB1-B2C7-D165F6D0099D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Gustavo Roberto Da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F7A4-64D6-410B-AB21-E9F9919B0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28116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3D4-2428-4DB1-B2C7-D165F6D0099D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Gustavo Roberto Da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F7A4-64D6-410B-AB21-E9F9919B060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17178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3D4-2428-4DB1-B2C7-D165F6D0099D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Gustavo Roberto Da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F7A4-64D6-410B-AB21-E9F9919B0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67890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5CE7-27B1-4DF1-B19C-6647481F8660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Gustavo Roberto Da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F7A4-64D6-410B-AB21-E9F9919B0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96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AF63-F135-470E-9F57-8A80212FDF6E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Gustavo Roberto Da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F7A4-64D6-410B-AB21-E9F9919B0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78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7160-0A9B-48D0-8C9A-EB9A3712FDE4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Gustavo Roberto Da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F7A4-64D6-410B-AB21-E9F9919B0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4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300-5041-4905-AE31-89D3FB189441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Gustavo Roberto Da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F7A4-64D6-410B-AB21-E9F9919B0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47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8518-23DF-43DA-A0D3-AF429784F912}" type="datetime1">
              <a:rPr lang="pt-BR" smtClean="0"/>
              <a:t>14/09/2020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Gustavo Roberto Da Silva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F7A4-64D6-410B-AB21-E9F9919B0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55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37EC-D0EA-4497-AEE2-6C9D97719BC1}" type="datetime1">
              <a:rPr lang="pt-BR" smtClean="0"/>
              <a:t>14/09/2020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Gustavo Roberto Da Silva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F7A4-64D6-410B-AB21-E9F9919B0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67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F1A2-7AAF-42B6-8CCC-B4DCE05393F6}" type="datetime1">
              <a:rPr lang="pt-BR" smtClean="0"/>
              <a:t>14/09/2020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Gustavo Roberto Da Silva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F7A4-64D6-410B-AB21-E9F9919B0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71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DD67-118D-4712-8792-35EA5B130D52}" type="datetime1">
              <a:rPr lang="pt-BR" smtClean="0"/>
              <a:t>14/09/2020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Gustavo Roberto Da Silva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F7A4-64D6-410B-AB21-E9F9919B0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13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5A0D-899B-4C6E-A3CD-6A97DCECD107}" type="datetime1">
              <a:rPr lang="pt-BR" smtClean="0"/>
              <a:t>14/09/2020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Gustavo Roberto Da Silva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F7A4-64D6-410B-AB21-E9F9919B0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40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FD57-A9FE-433D-B027-96C7C270E12F}" type="datetime1">
              <a:rPr lang="pt-BR" smtClean="0"/>
              <a:t>14/09/2020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Gustavo Roberto Da Silva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F7A4-64D6-410B-AB21-E9F9919B0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3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C3F3D4-2428-4DB1-B2C7-D165F6D0099D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pt-BR"/>
              <a:t>Gustavo Roberto Da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45F7A4-64D6-410B-AB21-E9F9919B0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292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C5829-C7BE-47CF-8F35-FFB5640F3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Animação de texto no Power point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0181D5-6CAC-46ED-98F5-55BA9FD1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Gustavo Roberto Da Silva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F37B9D-C7F4-4DFF-AD99-35447CA4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F7A4-64D6-410B-AB21-E9F9919B060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9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56D02-C7AD-4B5F-9C97-7CAEEE72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Inovação tecnológica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B16DFB-2FC2-482F-A147-10E9DBFD4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Fica tranquilo vai dar tudo errado.</a:t>
            </a:r>
          </a:p>
          <a:p>
            <a:r>
              <a:rPr lang="pt-BR" dirty="0" err="1"/>
              <a:t>Inovaçao</a:t>
            </a:r>
            <a:r>
              <a:rPr lang="pt-BR" dirty="0"/>
              <a:t> é uma constante em uma empresa.</a:t>
            </a:r>
          </a:p>
          <a:p>
            <a:r>
              <a:rPr lang="pt-BR" dirty="0"/>
              <a:t>Todos acham algo inovador algo maluco.</a:t>
            </a:r>
          </a:p>
          <a:p>
            <a:r>
              <a:rPr lang="pt-BR" dirty="0" err="1"/>
              <a:t>Inovaçoes</a:t>
            </a:r>
            <a:r>
              <a:rPr lang="pt-BR" dirty="0"/>
              <a:t> trazem impacto</a:t>
            </a:r>
          </a:p>
          <a:p>
            <a:r>
              <a:rPr lang="pt-BR" dirty="0"/>
              <a:t>Uma ideia pode sempre ser melhorada.</a:t>
            </a:r>
          </a:p>
          <a:p>
            <a:r>
              <a:rPr lang="pt-BR" dirty="0"/>
              <a:t>Ideias todos </a:t>
            </a:r>
            <a:r>
              <a:rPr lang="pt-BR" dirty="0" err="1"/>
              <a:t>tem,mas</a:t>
            </a:r>
            <a:r>
              <a:rPr lang="pt-BR" dirty="0"/>
              <a:t> apenas quem bota em pratica se destaca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48FE4F-1FCE-4910-B254-90E7B008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Gustavo Roberto Da Silva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D642D0-86CD-4BFF-ADE9-5C6B4E0E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F7A4-64D6-410B-AB21-E9F9919B060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63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</TotalTime>
  <Words>62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Calibri</vt:lpstr>
      <vt:lpstr>Century Gothic</vt:lpstr>
      <vt:lpstr>Wingdings 3</vt:lpstr>
      <vt:lpstr>Fatia</vt:lpstr>
      <vt:lpstr>Animação de texto no Power point</vt:lpstr>
      <vt:lpstr>Inovação tecnológica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Animação de texto no Power point</dc:title>
  <dc:creator>gustavo roberto</dc:creator>
  <cp:lastModifiedBy>gustavo roberto</cp:lastModifiedBy>
  <cp:revision>1</cp:revision>
  <dcterms:created xsi:type="dcterms:W3CDTF">2020-09-14T22:54:37Z</dcterms:created>
  <dcterms:modified xsi:type="dcterms:W3CDTF">2020-09-14T23:12:18Z</dcterms:modified>
</cp:coreProperties>
</file>