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roberto" userId="a3e6f8c21c0d1ec1" providerId="LiveId" clId="{7E098F1D-A45F-49F5-A736-0F6709EF1035}"/>
    <pc:docChg chg="undo custSel addSld delSld modSld modMainMaster">
      <pc:chgData name="gustavo roberto" userId="a3e6f8c21c0d1ec1" providerId="LiveId" clId="{7E098F1D-A45F-49F5-A736-0F6709EF1035}" dt="2020-09-14T23:31:04.851" v="342"/>
      <pc:docMkLst>
        <pc:docMk/>
      </pc:docMkLst>
      <pc:sldChg chg="modSp new mod modTransition">
        <pc:chgData name="gustavo roberto" userId="a3e6f8c21c0d1ec1" providerId="LiveId" clId="{7E098F1D-A45F-49F5-A736-0F6709EF1035}" dt="2020-09-14T23:21:27.461" v="60"/>
        <pc:sldMkLst>
          <pc:docMk/>
          <pc:sldMk cId="4171735370" sldId="256"/>
        </pc:sldMkLst>
        <pc:spChg chg="mod">
          <ac:chgData name="gustavo roberto" userId="a3e6f8c21c0d1ec1" providerId="LiveId" clId="{7E098F1D-A45F-49F5-A736-0F6709EF1035}" dt="2020-09-14T23:20:00.073" v="57" actId="313"/>
          <ac:spMkLst>
            <pc:docMk/>
            <pc:sldMk cId="4171735370" sldId="256"/>
            <ac:spMk id="2" creationId="{1862D282-8A41-416C-8336-22F2BB22AA1B}"/>
          </ac:spMkLst>
        </pc:spChg>
        <pc:spChg chg="mod">
          <ac:chgData name="gustavo roberto" userId="a3e6f8c21c0d1ec1" providerId="LiveId" clId="{7E098F1D-A45F-49F5-A736-0F6709EF1035}" dt="2020-09-14T23:19:29.396" v="53" actId="20577"/>
          <ac:spMkLst>
            <pc:docMk/>
            <pc:sldMk cId="4171735370" sldId="256"/>
            <ac:spMk id="3" creationId="{6D81E06A-CF77-4128-BD6E-21EBD1DD634D}"/>
          </ac:spMkLst>
        </pc:spChg>
      </pc:sldChg>
      <pc:sldChg chg="new del">
        <pc:chgData name="gustavo roberto" userId="a3e6f8c21c0d1ec1" providerId="LiveId" clId="{7E098F1D-A45F-49F5-A736-0F6709EF1035}" dt="2020-09-14T23:18:58.120" v="2" actId="47"/>
        <pc:sldMkLst>
          <pc:docMk/>
          <pc:sldMk cId="1276139576" sldId="257"/>
        </pc:sldMkLst>
      </pc:sldChg>
      <pc:sldChg chg="addSp delSp modSp new mod modTransition">
        <pc:chgData name="gustavo roberto" userId="a3e6f8c21c0d1ec1" providerId="LiveId" clId="{7E098F1D-A45F-49F5-A736-0F6709EF1035}" dt="2020-09-14T23:22:56.386" v="73" actId="207"/>
        <pc:sldMkLst>
          <pc:docMk/>
          <pc:sldMk cId="1714487903" sldId="257"/>
        </pc:sldMkLst>
        <pc:spChg chg="mod">
          <ac:chgData name="gustavo roberto" userId="a3e6f8c21c0d1ec1" providerId="LiveId" clId="{7E098F1D-A45F-49F5-A736-0F6709EF1035}" dt="2020-09-14T23:22:24.233" v="72"/>
          <ac:spMkLst>
            <pc:docMk/>
            <pc:sldMk cId="1714487903" sldId="257"/>
            <ac:spMk id="2" creationId="{E4831D7C-3D7A-4829-BA1C-4BB9EAE3E692}"/>
          </ac:spMkLst>
        </pc:spChg>
        <pc:spChg chg="mod">
          <ac:chgData name="gustavo roberto" userId="a3e6f8c21c0d1ec1" providerId="LiveId" clId="{7E098F1D-A45F-49F5-A736-0F6709EF1035}" dt="2020-09-14T23:22:56.386" v="73" actId="207"/>
          <ac:spMkLst>
            <pc:docMk/>
            <pc:sldMk cId="1714487903" sldId="257"/>
            <ac:spMk id="3" creationId="{775297FA-3A14-44C8-8346-D2F8E30F55C6}"/>
          </ac:spMkLst>
        </pc:spChg>
        <pc:spChg chg="add del">
          <ac:chgData name="gustavo roberto" userId="a3e6f8c21c0d1ec1" providerId="LiveId" clId="{7E098F1D-A45F-49F5-A736-0F6709EF1035}" dt="2020-09-14T23:21:49.753" v="62" actId="22"/>
          <ac:spMkLst>
            <pc:docMk/>
            <pc:sldMk cId="1714487903" sldId="257"/>
            <ac:spMk id="7" creationId="{CB3AE9D3-9789-45EF-9F9D-DF1728CDDF9E}"/>
          </ac:spMkLst>
        </pc:spChg>
      </pc:sldChg>
      <pc:sldChg chg="addSp delSp modSp new mod modTransition setBg">
        <pc:chgData name="gustavo roberto" userId="a3e6f8c21c0d1ec1" providerId="LiveId" clId="{7E098F1D-A45F-49F5-A736-0F6709EF1035}" dt="2020-09-14T23:29:00.880" v="324"/>
        <pc:sldMkLst>
          <pc:docMk/>
          <pc:sldMk cId="3246613848" sldId="258"/>
        </pc:sldMkLst>
        <pc:spChg chg="mod">
          <ac:chgData name="gustavo roberto" userId="a3e6f8c21c0d1ec1" providerId="LiveId" clId="{7E098F1D-A45F-49F5-A736-0F6709EF1035}" dt="2020-09-14T23:23:51.426" v="86" actId="113"/>
          <ac:spMkLst>
            <pc:docMk/>
            <pc:sldMk cId="3246613848" sldId="258"/>
            <ac:spMk id="2" creationId="{B27A6DAE-5822-443F-A7C9-FC679F585F11}"/>
          </ac:spMkLst>
        </pc:spChg>
        <pc:spChg chg="del">
          <ac:chgData name="gustavo roberto" userId="a3e6f8c21c0d1ec1" providerId="LiveId" clId="{7E098F1D-A45F-49F5-A736-0F6709EF1035}" dt="2020-09-14T23:26:13.251" v="283" actId="931"/>
          <ac:spMkLst>
            <pc:docMk/>
            <pc:sldMk cId="3246613848" sldId="258"/>
            <ac:spMk id="3" creationId="{0A4254C5-2B62-4EEC-BB74-1BC46CA9A359}"/>
          </ac:spMkLst>
        </pc:spChg>
        <pc:spChg chg="add del mod">
          <ac:chgData name="gustavo roberto" userId="a3e6f8c21c0d1ec1" providerId="LiveId" clId="{7E098F1D-A45F-49F5-A736-0F6709EF1035}" dt="2020-09-14T23:26:53.260" v="295" actId="478"/>
          <ac:spMkLst>
            <pc:docMk/>
            <pc:sldMk cId="3246613848" sldId="258"/>
            <ac:spMk id="8" creationId="{EC8681FD-C9D6-47E6-A25A-BC068411F14C}"/>
          </ac:spMkLst>
        </pc:spChg>
        <pc:spChg chg="add del mod">
          <ac:chgData name="gustavo roberto" userId="a3e6f8c21c0d1ec1" providerId="LiveId" clId="{7E098F1D-A45F-49F5-A736-0F6709EF1035}" dt="2020-09-14T23:26:19.432" v="285" actId="478"/>
          <ac:spMkLst>
            <pc:docMk/>
            <pc:sldMk cId="3246613848" sldId="258"/>
            <ac:spMk id="10" creationId="{2D7DED8F-391C-4141-910B-7CBBD92B25C5}"/>
          </ac:spMkLst>
        </pc:spChg>
        <pc:spChg chg="add del mod">
          <ac:chgData name="gustavo roberto" userId="a3e6f8c21c0d1ec1" providerId="LiveId" clId="{7E098F1D-A45F-49F5-A736-0F6709EF1035}" dt="2020-09-14T23:28:00.059" v="311" actId="478"/>
          <ac:spMkLst>
            <pc:docMk/>
            <pc:sldMk cId="3246613848" sldId="258"/>
            <ac:spMk id="11" creationId="{F687DD74-76EE-4F2F-8EEB-425845EF133C}"/>
          </ac:spMkLst>
        </pc:spChg>
        <pc:spChg chg="add del mod">
          <ac:chgData name="gustavo roberto" userId="a3e6f8c21c0d1ec1" providerId="LiveId" clId="{7E098F1D-A45F-49F5-A736-0F6709EF1035}" dt="2020-09-14T23:28:08.569" v="315"/>
          <ac:spMkLst>
            <pc:docMk/>
            <pc:sldMk cId="3246613848" sldId="258"/>
            <ac:spMk id="12" creationId="{FCACB92B-DC46-47C8-AF4C-841284B95E9F}"/>
          </ac:spMkLst>
        </pc:spChg>
        <pc:spChg chg="add del mod">
          <ac:chgData name="gustavo roberto" userId="a3e6f8c21c0d1ec1" providerId="LiveId" clId="{7E098F1D-A45F-49F5-A736-0F6709EF1035}" dt="2020-09-14T23:28:08.569" v="317"/>
          <ac:spMkLst>
            <pc:docMk/>
            <pc:sldMk cId="3246613848" sldId="258"/>
            <ac:spMk id="13" creationId="{551791F2-2171-41BA-9F4C-A066EEDDDB41}"/>
          </ac:spMkLst>
        </pc:spChg>
        <pc:spChg chg="add mod">
          <ac:chgData name="gustavo roberto" userId="a3e6f8c21c0d1ec1" providerId="LiveId" clId="{7E098F1D-A45F-49F5-A736-0F6709EF1035}" dt="2020-09-14T23:28:26.750" v="323"/>
          <ac:spMkLst>
            <pc:docMk/>
            <pc:sldMk cId="3246613848" sldId="258"/>
            <ac:spMk id="14" creationId="{5F33CDA6-9EB0-45CF-975E-E3779FC3254D}"/>
          </ac:spMkLst>
        </pc:spChg>
        <pc:picChg chg="add del mod">
          <ac:chgData name="gustavo roberto" userId="a3e6f8c21c0d1ec1" providerId="LiveId" clId="{7E098F1D-A45F-49F5-A736-0F6709EF1035}" dt="2020-09-14T23:27:55.806" v="310" actId="1076"/>
          <ac:picMkLst>
            <pc:docMk/>
            <pc:sldMk cId="3246613848" sldId="258"/>
            <ac:picMk id="7" creationId="{9A4137CD-32A6-408B-A732-E4ECA40E21B3}"/>
          </ac:picMkLst>
        </pc:picChg>
      </pc:sldChg>
      <pc:sldChg chg="addSp delSp modSp new mod modAnim">
        <pc:chgData name="gustavo roberto" userId="a3e6f8c21c0d1ec1" providerId="LiveId" clId="{7E098F1D-A45F-49F5-A736-0F6709EF1035}" dt="2020-09-14T23:30:39.653" v="333" actId="1440"/>
        <pc:sldMkLst>
          <pc:docMk/>
          <pc:sldMk cId="3662087577" sldId="259"/>
        </pc:sldMkLst>
        <pc:spChg chg="del">
          <ac:chgData name="gustavo roberto" userId="a3e6f8c21c0d1ec1" providerId="LiveId" clId="{7E098F1D-A45F-49F5-A736-0F6709EF1035}" dt="2020-09-14T23:29:17.652" v="327" actId="478"/>
          <ac:spMkLst>
            <pc:docMk/>
            <pc:sldMk cId="3662087577" sldId="259"/>
            <ac:spMk id="2" creationId="{39408D63-E481-4A7A-A19D-A8EB9FD6DB10}"/>
          </ac:spMkLst>
        </pc:spChg>
        <pc:spChg chg="del">
          <ac:chgData name="gustavo roberto" userId="a3e6f8c21c0d1ec1" providerId="LiveId" clId="{7E098F1D-A45F-49F5-A736-0F6709EF1035}" dt="2020-09-14T23:29:15.956" v="326" actId="478"/>
          <ac:spMkLst>
            <pc:docMk/>
            <pc:sldMk cId="3662087577" sldId="259"/>
            <ac:spMk id="3" creationId="{1E5C5D00-792E-4862-BD3F-C26212F831D9}"/>
          </ac:spMkLst>
        </pc:spChg>
        <pc:picChg chg="add mod">
          <ac:chgData name="gustavo roberto" userId="a3e6f8c21c0d1ec1" providerId="LiveId" clId="{7E098F1D-A45F-49F5-A736-0F6709EF1035}" dt="2020-09-14T23:30:39.653" v="333" actId="1440"/>
          <ac:picMkLst>
            <pc:docMk/>
            <pc:sldMk cId="3662087577" sldId="259"/>
            <ac:picMk id="6" creationId="{993C4148-F6EB-410A-A8F2-E6241686340E}"/>
          </ac:picMkLst>
        </pc:picChg>
      </pc:sldChg>
      <pc:sldChg chg="modSp new mod">
        <pc:chgData name="gustavo roberto" userId="a3e6f8c21c0d1ec1" providerId="LiveId" clId="{7E098F1D-A45F-49F5-A736-0F6709EF1035}" dt="2020-09-14T23:31:04.851" v="342"/>
        <pc:sldMkLst>
          <pc:docMk/>
          <pc:sldMk cId="428330079" sldId="260"/>
        </pc:sldMkLst>
        <pc:spChg chg="mod">
          <ac:chgData name="gustavo roberto" userId="a3e6f8c21c0d1ec1" providerId="LiveId" clId="{7E098F1D-A45F-49F5-A736-0F6709EF1035}" dt="2020-09-14T23:30:59.580" v="341" actId="20577"/>
          <ac:spMkLst>
            <pc:docMk/>
            <pc:sldMk cId="428330079" sldId="260"/>
            <ac:spMk id="2" creationId="{E224116E-CD07-4E5F-A0F3-4351C24ADC84}"/>
          </ac:spMkLst>
        </pc:spChg>
        <pc:spChg chg="mod">
          <ac:chgData name="gustavo roberto" userId="a3e6f8c21c0d1ec1" providerId="LiveId" clId="{7E098F1D-A45F-49F5-A736-0F6709EF1035}" dt="2020-09-14T23:31:04.851" v="342"/>
          <ac:spMkLst>
            <pc:docMk/>
            <pc:sldMk cId="428330079" sldId="260"/>
            <ac:spMk id="3" creationId="{A3641AFB-1287-46B8-96B8-765C5434E64C}"/>
          </ac:spMkLst>
        </pc:spChg>
      </pc:sldChg>
      <pc:sldMasterChg chg="setBg modSldLayout">
        <pc:chgData name="gustavo roberto" userId="a3e6f8c21c0d1ec1" providerId="LiveId" clId="{7E098F1D-A45F-49F5-A736-0F6709EF1035}" dt="2020-09-14T23:24:52.503" v="105"/>
        <pc:sldMasterMkLst>
          <pc:docMk/>
          <pc:sldMasterMk cId="2429865074" sldId="2147483648"/>
        </pc:sldMasterMkLst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3840508454" sldId="2147483649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777454294" sldId="2147483650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2257851455" sldId="2147483651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2294935204" sldId="2147483652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3815454918" sldId="2147483653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125800697" sldId="2147483654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2489526433" sldId="2147483655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4785768" sldId="2147483656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596308791" sldId="2147483657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3424900110" sldId="2147483658"/>
          </pc:sldLayoutMkLst>
        </pc:sldLayoutChg>
        <pc:sldLayoutChg chg="setBg">
          <pc:chgData name="gustavo roberto" userId="a3e6f8c21c0d1ec1" providerId="LiveId" clId="{7E098F1D-A45F-49F5-A736-0F6709EF1035}" dt="2020-09-14T23:24:52.503" v="105"/>
          <pc:sldLayoutMkLst>
            <pc:docMk/>
            <pc:sldMasterMk cId="2429865074" sldId="2147483648"/>
            <pc:sldLayoutMk cId="271925771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8EEA3-008E-4F90-8E61-009FB1D8E683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8EA02-CB66-4279-ADB4-FB9EA3EE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27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E52C6-B763-44FC-B5DD-F26CC0AB7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0CE9B0-762E-4298-B23B-C4E26A93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CC8F83-F4C8-4F0E-A4F1-5C1B50A3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CE0-D247-4C4F-8EC4-6694638C0C24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C4A106-A07C-4216-ADA2-D2E630A8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3676B-249A-4A2F-83A2-BFDA0EE2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5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DB1AA-3DF4-4CD1-AC65-44C9874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1C274B-BF75-42E3-BB3D-E3BFB7446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5510D9-10B7-4998-9BBB-547BE7F2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B5B4-0ED1-45B1-A5A8-338F77278C04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E945A-D5D2-4B05-8297-F5A493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273F2-99F4-4C6C-BB18-1430FDF4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0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510C1E-6E09-497E-B7C6-142AE68E4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56FD93-8440-4A2C-BBD0-9EB2A54B4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79FF1-0C8E-47FD-90FC-D480E490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9E25-89CF-4790-B1D4-88FE042F2C81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3EE5E-3F3D-465E-9C59-0C265C47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73F4B-4D15-4EA2-BE47-6A118A56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5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6EA2-4203-4B0B-BE51-E24EAE6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06469-81F0-4AF8-AE52-C60EC52F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F5F71-A3DB-4526-9C00-AC2B67B2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E185-B817-49D8-92A3-A01DF685521C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79CEC-8751-4687-98F8-7C44DEAB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42B20-8E8D-4C8A-8D0D-1609496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45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D7245-641C-46A1-BC4D-1155DBCB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CF520-5D3C-4CD2-BCF2-9A9C1056F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F1F6F-515A-4428-93D6-C5920F0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B20C-650C-4A83-A6EF-E07BA50097D7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7685A-6F17-4FA4-B9BF-732AAFF8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AE0F8-A616-4755-A1FC-47BAD2F6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85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E792A-101A-4F9D-8E4D-65518B8B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9AE8D-483E-4B41-AC0B-BC6C5C66E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0CE56C-87FB-4E67-B988-CD1F8AE6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F58843-7409-48EF-A45D-EAA61B42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0B1D-9DF5-49B1-8F97-1845F39B8B86}" type="datetime1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B1154D-A05C-4564-B952-BFF0A2A3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40BAD-2729-48DA-BCF6-186F027D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1BD7-E018-4E26-BAD3-96B00E27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10103-54DB-45DA-AB1A-D6FC592E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D9A86E-2D9E-47C0-9A51-72E09DD8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4A6C44-B264-4142-8993-66BF906F3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AC0419-7B5A-4B70-BD3A-CDD0B93D8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9AD182-3CDE-4B9D-A669-67CA3D31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C9A-D421-47B4-B462-0F1741C8090B}" type="datetime1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906DC7-6165-4779-AA69-7738D217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AEB707-0BD0-4889-9365-5BC3EC7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4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865A-D641-4383-8D7B-8E2A16C5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4DA491-0122-460D-9305-EC2D34AB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17-6C9B-487E-850B-1461E613C864}" type="datetime1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89A222-A647-40AB-BBEC-7D9F6FAE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CA73D8-C4D1-4954-8289-AD80AC11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E0FB28-C362-49E1-8C2A-5568676D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7367-F49B-427A-9460-CB3E565C664B}" type="datetime1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17F606-2E27-48AC-99F1-B5D13FDA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44008D-5143-4CF7-AD36-3675E94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52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5EBB0-D259-4B98-9A53-0C6A5BC8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AFB20-934C-4401-A7D4-B8B4A962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A6464-30CA-487F-BBEA-044E6E137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F5136A-D50D-4886-8797-643B2268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06C0-43E1-40F2-9829-65E7B8982767}" type="datetime1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D3451-2722-4AB7-8BD0-4EEE5C29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3D364-1488-45A3-899A-A1DE9723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535C3-6142-4B20-9857-AB8EDEB7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09D39B-8923-400E-8930-211FC2162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F07EAA-3BA4-40F2-8253-AC0F53C4E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C7CD0D-D9F8-4B19-86EF-512D1FCF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D4D-6749-4135-BD56-F097D8573A6A}" type="datetime1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044934-7456-44FC-8A81-D24F2FB2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A26A5E-7836-4CBD-B82E-C6288096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0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60000">
              <a:schemeClr val="accent5">
                <a:lumMod val="60000"/>
                <a:lumOff val="40000"/>
              </a:schemeClr>
            </a:gs>
            <a:gs pos="83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E6679C-976A-4424-BA4D-4DACBC68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5C0A71-B3E4-4616-8648-959B0BA08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89D568-843C-4BCE-8A6D-4B3A62A8A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4440-D0A0-48CA-9C2D-68F022BA4834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0049D-2EEB-4395-882F-DB1DF5954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Logistica-Gustavo Roberto Da Silva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91628-41F0-43D7-ADA8-9AF47B9F2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D60A-0155-4729-AD68-8EFA878DB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86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server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cKdHm28ta0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2D282-8A41-416C-8336-22F2BB22A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Logística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81E06A-CF77-4128-BD6E-21EBD1DD6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logística?Como</a:t>
            </a:r>
            <a:r>
              <a:rPr lang="pt-BR" dirty="0"/>
              <a:t> funciona?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F4F2D-728C-49FF-8A9E-EE8939DF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3A6BC7-0F58-4C09-8C7C-84AA7D56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73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31D7C-3D7A-4829-BA1C-4BB9EAE3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Roboto Slab"/>
              </a:rPr>
              <a:t>Transporte</a:t>
            </a:r>
            <a:br>
              <a:rPr lang="pt-BR" b="1" i="0" dirty="0">
                <a:solidFill>
                  <a:srgbClr val="333333"/>
                </a:solidFill>
                <a:effectLst/>
                <a:latin typeface="Roboto Slab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297FA-3A14-44C8-8346-D2F8E30F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/>
              </a:rPr>
              <a:t>O gerenciamento de transporte se concentra no planejamento, otimização e execução do uso de veículos para movimentar mercadorias entre armazéns, locais de varejo e clientes. Dessa forma, o transporte é multimodal e pode incluir meio como oceanos, aéreos, ferroviários e rodoviários, por exemplo.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A90BD8-6018-49BC-ADC1-BB844E21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79F273-403B-45FE-B59E-ACD5EB35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8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6810">
              <a:srgbClr val="B0CFEB"/>
            </a:gs>
            <a:gs pos="41000">
              <a:schemeClr val="accent5">
                <a:lumMod val="60000"/>
                <a:lumOff val="40000"/>
              </a:schemeClr>
            </a:gs>
            <a:gs pos="64000">
              <a:schemeClr val="accent5">
                <a:lumMod val="75000"/>
              </a:schemeClr>
            </a:gs>
            <a:gs pos="82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A6DAE-5822-443F-A7C9-FC679F5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Armazenagem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A4137CD-32A6-408B-A732-E4ECA40E2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06084" y="240579"/>
            <a:ext cx="5356589" cy="5802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2487D0-BA69-49EB-AFC9-9192BF5A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E49ECB-7CD5-4436-843A-985C6937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3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33CDA6-9EB0-45CF-975E-E3779FC3254D}"/>
              </a:ext>
            </a:extLst>
          </p:cNvPr>
          <p:cNvSpPr txBox="1"/>
          <p:nvPr/>
        </p:nvSpPr>
        <p:spPr>
          <a:xfrm>
            <a:off x="838200" y="1517115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Armazenagem – ou gerenciamento de armazém – inclui funções como gerenciamento de estoque e atendimento de pedidos. Envolve também o gerenciamento de infraestrutura e processos de depósito. A maioria das empresas usa o software WMS (</a:t>
            </a:r>
            <a:r>
              <a:rPr lang="pt-BR" dirty="0" err="1"/>
              <a:t>warehouse</a:t>
            </a:r>
            <a:r>
              <a:rPr lang="pt-BR" dirty="0"/>
              <a:t> management system) para gerenciar o fluxo e o armazenamento de mercadorias, além de rastrear estoques. A maioria dos fornecedores de software de ERP oferece módulos TMS e WMS, além de componentes mais especializados para gerenciamento de estoque e outras funções de logística.</a:t>
            </a:r>
          </a:p>
        </p:txBody>
      </p:sp>
    </p:spTree>
    <p:extLst>
      <p:ext uri="{BB962C8B-B14F-4D97-AF65-F5344CB8AC3E}">
        <p14:creationId xmlns:p14="http://schemas.microsoft.com/office/powerpoint/2010/main" val="324661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8BDADA-D62B-4408-8C54-B349F6F5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4F6316-43F9-43D0-943B-1EB1B011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4</a:t>
            </a:fld>
            <a:endParaRPr lang="pt-BR"/>
          </a:p>
        </p:txBody>
      </p:sp>
      <p:pic>
        <p:nvPicPr>
          <p:cNvPr id="6" name="Mídia Online 5" title="O que é LOGÍSTICA?">
            <a:hlinkClick r:id="" action="ppaction://media"/>
            <a:extLst>
              <a:ext uri="{FF2B5EF4-FFF2-40B4-BE49-F238E27FC236}">
                <a16:creationId xmlns:a16="http://schemas.microsoft.com/office/drawing/2014/main" id="{993C4148-F6EB-410A-A8F2-E624168634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3387" y="658058"/>
            <a:ext cx="9120328" cy="51301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0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4116E-CD07-4E5F-A0F3-4351C24A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41AFB-1287-46B8-96B8-765C543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https://www.fm2s.com.br/o-que-e-</a:t>
            </a:r>
            <a:r>
              <a:rPr lang="pt-BR" dirty="0" err="1"/>
              <a:t>logistica</a:t>
            </a:r>
            <a:r>
              <a:rPr lang="pt-BR" dirty="0"/>
              <a:t>-como-funciona-quais-os-tipos/#:~:text=Logística%20é%20o%20processo%20de,de%20maneira%20oportuna%20e%20econômica.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B0DC05-A744-4543-AFC0-FFAE9BB2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Logistica-Gustavo Roberto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E20A9B-4188-402B-8ADF-1A0B9211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D60A-0155-4729-AD68-8EFA878DB7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0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210</Words>
  <Application>Microsoft Office PowerPoint</Application>
  <PresentationFormat>Widescreen</PresentationFormat>
  <Paragraphs>18</Paragraphs>
  <Slides>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Roboto Slab</vt:lpstr>
      <vt:lpstr>Tema do Office</vt:lpstr>
      <vt:lpstr>Logística</vt:lpstr>
      <vt:lpstr>Transporte </vt:lpstr>
      <vt:lpstr>Armazenagem</vt:lpstr>
      <vt:lpstr>Apresentação do PowerPoint</vt:lpstr>
      <vt:lpstr>Fontes: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</dc:title>
  <dc:creator>gustavo roberto</dc:creator>
  <cp:lastModifiedBy>gustavo roberto</cp:lastModifiedBy>
  <cp:revision>2</cp:revision>
  <dcterms:created xsi:type="dcterms:W3CDTF">2020-09-14T23:12:40Z</dcterms:created>
  <dcterms:modified xsi:type="dcterms:W3CDTF">2020-09-14T23:31:16Z</dcterms:modified>
</cp:coreProperties>
</file>