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roberto" userId="a3e6f8c21c0d1ec1" providerId="LiveId" clId="{1FCA8354-C23F-401B-9A80-2013424F1DD9}"/>
    <pc:docChg chg="undo custSel addSld delSld modSld sldOrd">
      <pc:chgData name="gustavo roberto" userId="a3e6f8c21c0d1ec1" providerId="LiveId" clId="{1FCA8354-C23F-401B-9A80-2013424F1DD9}" dt="2020-09-16T17:15:45.046" v="556" actId="20577"/>
      <pc:docMkLst>
        <pc:docMk/>
      </pc:docMkLst>
      <pc:sldChg chg="modSp mod">
        <pc:chgData name="gustavo roberto" userId="a3e6f8c21c0d1ec1" providerId="LiveId" clId="{1FCA8354-C23F-401B-9A80-2013424F1DD9}" dt="2020-09-16T17:05:55.438" v="257" actId="20577"/>
        <pc:sldMkLst>
          <pc:docMk/>
          <pc:sldMk cId="2028247248" sldId="258"/>
        </pc:sldMkLst>
        <pc:spChg chg="mod">
          <ac:chgData name="gustavo roberto" userId="a3e6f8c21c0d1ec1" providerId="LiveId" clId="{1FCA8354-C23F-401B-9A80-2013424F1DD9}" dt="2020-09-16T17:05:55.438" v="257" actId="20577"/>
          <ac:spMkLst>
            <pc:docMk/>
            <pc:sldMk cId="2028247248" sldId="258"/>
            <ac:spMk id="2" creationId="{F1125CEF-3DE8-46B1-BEA6-F7DDCABA6D80}"/>
          </ac:spMkLst>
        </pc:spChg>
      </pc:sldChg>
      <pc:sldChg chg="modSp mod">
        <pc:chgData name="gustavo roberto" userId="a3e6f8c21c0d1ec1" providerId="LiveId" clId="{1FCA8354-C23F-401B-9A80-2013424F1DD9}" dt="2020-09-16T17:05:51.062" v="256" actId="20577"/>
        <pc:sldMkLst>
          <pc:docMk/>
          <pc:sldMk cId="803988181" sldId="260"/>
        </pc:sldMkLst>
        <pc:spChg chg="mod">
          <ac:chgData name="gustavo roberto" userId="a3e6f8c21c0d1ec1" providerId="LiveId" clId="{1FCA8354-C23F-401B-9A80-2013424F1DD9}" dt="2020-09-16T17:05:51.062" v="256" actId="20577"/>
          <ac:spMkLst>
            <pc:docMk/>
            <pc:sldMk cId="803988181" sldId="260"/>
            <ac:spMk id="2" creationId="{95CDD414-2812-4FE3-A9F3-6FC14652E263}"/>
          </ac:spMkLst>
        </pc:spChg>
        <pc:spChg chg="mod">
          <ac:chgData name="gustavo roberto" userId="a3e6f8c21c0d1ec1" providerId="LiveId" clId="{1FCA8354-C23F-401B-9A80-2013424F1DD9}" dt="2020-09-16T17:02:29.213" v="106" actId="5793"/>
          <ac:spMkLst>
            <pc:docMk/>
            <pc:sldMk cId="803988181" sldId="260"/>
            <ac:spMk id="3" creationId="{C17F6D3F-0D63-4A4F-BF1F-862828C962E3}"/>
          </ac:spMkLst>
        </pc:spChg>
      </pc:sldChg>
      <pc:sldChg chg="modSp new mod">
        <pc:chgData name="gustavo roberto" userId="a3e6f8c21c0d1ec1" providerId="LiveId" clId="{1FCA8354-C23F-401B-9A80-2013424F1DD9}" dt="2020-09-16T17:07:41.046" v="269" actId="255"/>
        <pc:sldMkLst>
          <pc:docMk/>
          <pc:sldMk cId="4224430359" sldId="261"/>
        </pc:sldMkLst>
        <pc:spChg chg="mod">
          <ac:chgData name="gustavo roberto" userId="a3e6f8c21c0d1ec1" providerId="LiveId" clId="{1FCA8354-C23F-401B-9A80-2013424F1DD9}" dt="2020-09-16T17:05:49.167" v="255" actId="20577"/>
          <ac:spMkLst>
            <pc:docMk/>
            <pc:sldMk cId="4224430359" sldId="261"/>
            <ac:spMk id="2" creationId="{91D62F4B-BEE3-4B4A-A86F-B2D219D54AB0}"/>
          </ac:spMkLst>
        </pc:spChg>
        <pc:spChg chg="mod">
          <ac:chgData name="gustavo roberto" userId="a3e6f8c21c0d1ec1" providerId="LiveId" clId="{1FCA8354-C23F-401B-9A80-2013424F1DD9}" dt="2020-09-16T17:07:41.046" v="269" actId="255"/>
          <ac:spMkLst>
            <pc:docMk/>
            <pc:sldMk cId="4224430359" sldId="261"/>
            <ac:spMk id="3" creationId="{786D836E-7FB9-4E4A-A369-473C912F48AF}"/>
          </ac:spMkLst>
        </pc:spChg>
      </pc:sldChg>
      <pc:sldChg chg="add del">
        <pc:chgData name="gustavo roberto" userId="a3e6f8c21c0d1ec1" providerId="LiveId" clId="{1FCA8354-C23F-401B-9A80-2013424F1DD9}" dt="2020-09-16T17:05:22.509" v="249" actId="2890"/>
        <pc:sldMkLst>
          <pc:docMk/>
          <pc:sldMk cId="886471701" sldId="262"/>
        </pc:sldMkLst>
      </pc:sldChg>
      <pc:sldChg chg="modSp new mod">
        <pc:chgData name="gustavo roberto" userId="a3e6f8c21c0d1ec1" providerId="LiveId" clId="{1FCA8354-C23F-401B-9A80-2013424F1DD9}" dt="2020-09-16T17:10:08.171" v="454" actId="313"/>
        <pc:sldMkLst>
          <pc:docMk/>
          <pc:sldMk cId="3764794669" sldId="262"/>
        </pc:sldMkLst>
        <pc:spChg chg="mod">
          <ac:chgData name="gustavo roberto" userId="a3e6f8c21c0d1ec1" providerId="LiveId" clId="{1FCA8354-C23F-401B-9A80-2013424F1DD9}" dt="2020-09-16T17:05:46.302" v="254" actId="20577"/>
          <ac:spMkLst>
            <pc:docMk/>
            <pc:sldMk cId="3764794669" sldId="262"/>
            <ac:spMk id="2" creationId="{147D94D8-A206-4573-B0F5-B075EBA27EDD}"/>
          </ac:spMkLst>
        </pc:spChg>
        <pc:spChg chg="mod">
          <ac:chgData name="gustavo roberto" userId="a3e6f8c21c0d1ec1" providerId="LiveId" clId="{1FCA8354-C23F-401B-9A80-2013424F1DD9}" dt="2020-09-16T17:10:08.171" v="454" actId="313"/>
          <ac:spMkLst>
            <pc:docMk/>
            <pc:sldMk cId="3764794669" sldId="262"/>
            <ac:spMk id="3" creationId="{104B0288-4806-4ABD-8E81-492E8E3A44D3}"/>
          </ac:spMkLst>
        </pc:spChg>
      </pc:sldChg>
      <pc:sldChg chg="modSp new mod ord">
        <pc:chgData name="gustavo roberto" userId="a3e6f8c21c0d1ec1" providerId="LiveId" clId="{1FCA8354-C23F-401B-9A80-2013424F1DD9}" dt="2020-09-16T17:15:45.046" v="556" actId="20577"/>
        <pc:sldMkLst>
          <pc:docMk/>
          <pc:sldMk cId="4243575087" sldId="263"/>
        </pc:sldMkLst>
        <pc:spChg chg="mod">
          <ac:chgData name="gustavo roberto" userId="a3e6f8c21c0d1ec1" providerId="LiveId" clId="{1FCA8354-C23F-401B-9A80-2013424F1DD9}" dt="2020-09-16T17:15:45.046" v="556" actId="20577"/>
          <ac:spMkLst>
            <pc:docMk/>
            <pc:sldMk cId="4243575087" sldId="263"/>
            <ac:spMk id="2" creationId="{70B0D300-0679-4884-8AF8-9591A5BC7CD2}"/>
          </ac:spMkLst>
        </pc:spChg>
        <pc:spChg chg="mod">
          <ac:chgData name="gustavo roberto" userId="a3e6f8c21c0d1ec1" providerId="LiveId" clId="{1FCA8354-C23F-401B-9A80-2013424F1DD9}" dt="2020-09-16T17:15:30.095" v="539" actId="12"/>
          <ac:spMkLst>
            <pc:docMk/>
            <pc:sldMk cId="4243575087" sldId="263"/>
            <ac:spMk id="3" creationId="{9312F460-D886-4D7F-B27D-5D98BB11AF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C7349-E6B3-4FB2-B27B-8F3B1E588E71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F6E72-D5D3-4D3C-8675-C0D2B475D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35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0E6817-9874-42B6-B622-74A1853EC798}" type="datetime1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10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A29-E882-405B-9D9E-BA7C0AB7D58F}" type="datetime1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3969-9EA1-440A-9561-ACA919DB0460}" type="datetime1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91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B717-9694-438B-B528-992A9D84B043}" type="datetime1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389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64CC-5E90-4104-BC88-2BFD9F19583C}" type="datetime1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41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DAFC-8072-469B-816B-342F2FC2C1B9}" type="datetime1">
              <a:rPr lang="pt-BR" smtClean="0"/>
              <a:t>16/09/2020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67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419-1CEB-4D11-90B1-8E612F21CE0C}" type="datetime1">
              <a:rPr lang="pt-BR" smtClean="0"/>
              <a:t>16/09/2020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28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13FC-3C71-44AA-AA15-EED2D51A31BC}" type="datetime1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50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A655-7940-407A-B826-D136D857BEBC}" type="datetime1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35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E227-ED47-43CF-895D-18A1230BC6B8}" type="datetime1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20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56DF-99D6-4432-8325-B19C5A7BBC80}" type="datetime1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95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462F-7693-4ABB-B333-0BD424837385}" type="datetime1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57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F57A-F286-498A-AED7-4F45E9448646}" type="datetime1">
              <a:rPr lang="pt-BR" smtClean="0"/>
              <a:t>16/09/2020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1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F50E-0679-45F3-89ED-66BAC21CCC20}" type="datetime1">
              <a:rPr lang="pt-BR" smtClean="0"/>
              <a:t>16/09/2020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9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1D67-D217-430B-811C-A5461B9F59AA}" type="datetime1">
              <a:rPr lang="pt-BR" smtClean="0"/>
              <a:t>16/09/2020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14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E8CC-C0F7-426B-B202-4C820B4F60A4}" type="datetime1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36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7BA2-12E1-42BD-97BA-78830FB0B4C9}" type="datetime1">
              <a:rPr lang="pt-BR" smtClean="0"/>
              <a:t>16/09/2020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6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5B442-E1A1-4DDB-BBB1-E2CB7B88E2F6}" type="datetime1">
              <a:rPr lang="pt-BR" smtClean="0"/>
              <a:t>16/09/2020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FDD2-0282-4A03-A3C8-E39AED18D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58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AB23C-1BB1-42E6-BE25-BE605B46F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IANES TECH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BAAC44-A050-4E45-93A7-D1F8DB038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Uma reestruturação feita por Gustavo Roberto Da Silva</a:t>
            </a:r>
          </a:p>
          <a:p>
            <a:r>
              <a:rPr lang="pt-BR" dirty="0">
                <a:solidFill>
                  <a:schemeClr val="tx1"/>
                </a:solidFill>
              </a:rPr>
              <a:t>TII2002T</a:t>
            </a:r>
          </a:p>
        </p:txBody>
      </p:sp>
    </p:spTree>
    <p:extLst>
      <p:ext uri="{BB962C8B-B14F-4D97-AF65-F5344CB8AC3E}">
        <p14:creationId xmlns:p14="http://schemas.microsoft.com/office/powerpoint/2010/main" val="64489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81148-0435-4A60-B4CF-ABF136F0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apresentados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0BB7F9-5140-4578-B1AA-60A1C39E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Sem sistema de gerenciamento de dados.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Diferentes departamentos unificados.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Nenhuma forma de registro em formulários.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Impossível gerar relatórios e estatísticas.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Pedidos de compras desorganizados.</a:t>
            </a:r>
          </a:p>
        </p:txBody>
      </p:sp>
    </p:spTree>
    <p:extLst>
      <p:ext uri="{BB962C8B-B14F-4D97-AF65-F5344CB8AC3E}">
        <p14:creationId xmlns:p14="http://schemas.microsoft.com/office/powerpoint/2010/main" val="120007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25CEF-3DE8-46B1-BEA6-F7DDCABA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dirty="0"/>
              <a:t>Sem sistema de gerenciamento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3BDC1-6FF9-4346-9C1F-3158D40C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Organização</a:t>
            </a:r>
          </a:p>
          <a:p>
            <a:r>
              <a:rPr lang="pt-BR" sz="2800" dirty="0"/>
              <a:t>OneDrive</a:t>
            </a:r>
          </a:p>
          <a:p>
            <a:r>
              <a:rPr lang="pt-BR" sz="2800" dirty="0"/>
              <a:t>Sistema nas nuvens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28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11DD4-D269-48FC-ACAB-969420FC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dirty="0"/>
              <a:t>Diferentes departamentos unificados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DB8FF-FD22-46BF-8D6E-59845DA1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Particionamento dos departamentos</a:t>
            </a:r>
          </a:p>
          <a:p>
            <a:r>
              <a:rPr lang="pt-BR" sz="2800" dirty="0"/>
              <a:t>Melhor organização</a:t>
            </a:r>
          </a:p>
          <a:p>
            <a:r>
              <a:rPr lang="pt-BR" sz="2800" dirty="0"/>
              <a:t>Diferentes planilhas </a:t>
            </a:r>
          </a:p>
          <a:p>
            <a:r>
              <a:rPr lang="pt-BR" sz="2800" dirty="0"/>
              <a:t>Diferentes códigos de protocolos</a:t>
            </a:r>
          </a:p>
        </p:txBody>
      </p:sp>
    </p:spTree>
    <p:extLst>
      <p:ext uri="{BB962C8B-B14F-4D97-AF65-F5344CB8AC3E}">
        <p14:creationId xmlns:p14="http://schemas.microsoft.com/office/powerpoint/2010/main" val="397285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DD414-2812-4FE3-A9F3-6FC14652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dirty="0"/>
              <a:t>Nenhuma forma de registro em formulários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F6D3F-0D63-4A4F-BF1F-862828C9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Planilhas individuais para cada Departamento</a:t>
            </a:r>
          </a:p>
          <a:p>
            <a:r>
              <a:rPr lang="pt-BR" sz="2800" dirty="0"/>
              <a:t>Cada atendimento conta com um código</a:t>
            </a:r>
          </a:p>
          <a:p>
            <a:pPr marL="0" indent="0">
              <a:buNone/>
            </a:pP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9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62F4B-BEE3-4B4A-A86F-B2D219D5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dirty="0"/>
              <a:t>Impossível gerar relatórios e estatísticas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D836E-7FB9-4E4A-A369-473C912F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As novas planilhas geram automaticamente:</a:t>
            </a:r>
          </a:p>
          <a:p>
            <a:r>
              <a:rPr lang="pt-BR" sz="2800" dirty="0"/>
              <a:t>Relatórios </a:t>
            </a:r>
          </a:p>
          <a:p>
            <a:r>
              <a:rPr lang="pt-BR" sz="2800" dirty="0"/>
              <a:t>Estatísticas</a:t>
            </a:r>
          </a:p>
          <a:p>
            <a:r>
              <a:rPr lang="pt-BR" sz="2800" dirty="0"/>
              <a:t>Gráficos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4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D94D8-A206-4573-B0F5-B075EBA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dirty="0"/>
              <a:t>Pedidos de compras desorganizados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B0288-4806-4ABD-8E81-492E8E3A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Setor separado do setor de suporte</a:t>
            </a:r>
          </a:p>
          <a:p>
            <a:r>
              <a:rPr lang="pt-BR" sz="2800" dirty="0"/>
              <a:t>Padronização dos pedidos</a:t>
            </a:r>
          </a:p>
          <a:p>
            <a:r>
              <a:rPr lang="pt-BR" sz="2800" dirty="0"/>
              <a:t>As novas planilhas geram automaticamente:</a:t>
            </a:r>
          </a:p>
          <a:p>
            <a:r>
              <a:rPr lang="pt-BR" sz="2800" dirty="0"/>
              <a:t>Relatórios</a:t>
            </a:r>
          </a:p>
          <a:p>
            <a:r>
              <a:rPr lang="pt-BR" sz="2800" dirty="0"/>
              <a:t>Estatísticas</a:t>
            </a:r>
          </a:p>
          <a:p>
            <a:r>
              <a:rPr lang="pt-BR" sz="2800" dirty="0"/>
              <a:t>Gráfico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479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D300-0679-4884-8AF8-9591A5BC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2F460-D886-4D7F-B27D-5D98BB11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mais informações Leia o relatório técnico produzido.</a:t>
            </a:r>
          </a:p>
        </p:txBody>
      </p:sp>
    </p:spTree>
    <p:extLst>
      <p:ext uri="{BB962C8B-B14F-4D97-AF65-F5344CB8AC3E}">
        <p14:creationId xmlns:p14="http://schemas.microsoft.com/office/powerpoint/2010/main" val="4243575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</TotalTime>
  <Words>131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Circuito</vt:lpstr>
      <vt:lpstr>IANES TECH</vt:lpstr>
      <vt:lpstr>Problemas apresentados</vt:lpstr>
      <vt:lpstr>Sem sistema de gerenciamento de dados</vt:lpstr>
      <vt:lpstr>Diferentes departamentos unificados</vt:lpstr>
      <vt:lpstr>Nenhuma forma de registro em formulários</vt:lpstr>
      <vt:lpstr>Impossível gerar relatórios e estatísticas</vt:lpstr>
      <vt:lpstr>Pedidos de compras desorganizados</vt:lpstr>
      <vt:lpstr>Mais informações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IANES TECH</dc:title>
  <dc:creator>gustavo roberto</dc:creator>
  <cp:lastModifiedBy>gustavo roberto</cp:lastModifiedBy>
  <cp:revision>5</cp:revision>
  <dcterms:created xsi:type="dcterms:W3CDTF">2020-09-16T16:26:29Z</dcterms:created>
  <dcterms:modified xsi:type="dcterms:W3CDTF">2020-09-16T17:15:59Z</dcterms:modified>
</cp:coreProperties>
</file>