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71" r:id="rId4"/>
    <p:sldId id="260" r:id="rId5"/>
    <p:sldId id="261" r:id="rId6"/>
    <p:sldId id="262" r:id="rId7"/>
    <p:sldId id="269" r:id="rId8"/>
    <p:sldId id="268" r:id="rId9"/>
    <p:sldId id="267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E1874C84-039D-4975-9744-B07A4153AD8D}"/>
    <pc:docChg chg="custSel modSld">
      <pc:chgData name="gustavo roberto" userId="a3e6f8c21c0d1ec1" providerId="LiveId" clId="{E1874C84-039D-4975-9744-B07A4153AD8D}" dt="2020-08-21T16:35:41.840" v="3" actId="478"/>
      <pc:docMkLst>
        <pc:docMk/>
      </pc:docMkLst>
      <pc:sldChg chg="addSp delSp modSp mod modTransition delAnim">
        <pc:chgData name="gustavo roberto" userId="a3e6f8c21c0d1ec1" providerId="LiveId" clId="{E1874C84-039D-4975-9744-B07A4153AD8D}" dt="2020-08-21T16:35:41.840" v="3" actId="478"/>
        <pc:sldMkLst>
          <pc:docMk/>
          <pc:sldMk cId="166682922" sldId="256"/>
        </pc:sldMkLst>
        <pc:picChg chg="add del mod">
          <ac:chgData name="gustavo roberto" userId="a3e6f8c21c0d1ec1" providerId="LiveId" clId="{E1874C84-039D-4975-9744-B07A4153AD8D}" dt="2020-08-21T16:35:41.840" v="3" actId="478"/>
          <ac:picMkLst>
            <pc:docMk/>
            <pc:sldMk cId="166682922" sldId="256"/>
            <ac:picMk id="4" creationId="{0D0997BA-9FC2-447D-91AA-004FA135F079}"/>
          </ac:picMkLst>
        </pc:picChg>
      </pc:sldChg>
      <pc:sldChg chg="modSp mod">
        <pc:chgData name="gustavo roberto" userId="a3e6f8c21c0d1ec1" providerId="LiveId" clId="{E1874C84-039D-4975-9744-B07A4153AD8D}" dt="2020-08-21T15:46:28.804" v="1" actId="20577"/>
        <pc:sldMkLst>
          <pc:docMk/>
          <pc:sldMk cId="3137468923" sldId="259"/>
        </pc:sldMkLst>
        <pc:spChg chg="mod">
          <ac:chgData name="gustavo roberto" userId="a3e6f8c21c0d1ec1" providerId="LiveId" clId="{E1874C84-039D-4975-9744-B07A4153AD8D}" dt="2020-08-21T15:46:28.804" v="1" actId="20577"/>
          <ac:spMkLst>
            <pc:docMk/>
            <pc:sldMk cId="3137468923" sldId="259"/>
            <ac:spMk id="2" creationId="{1A523AF9-E698-4A4E-8B71-EA571FD92D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32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3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01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3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8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24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7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68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1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8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04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p3"/><Relationship Id="rId2" Type="http://schemas.microsoft.com/office/2007/relationships/media" Target="../media/media2.mp3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D4ED-1BCD-49B1-9D21-706A2ACB0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do Power 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BBB34-CB8F-4784-87D9-E0A08C591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Nome: Gustavo Roberto Da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Turma:TII2002t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5"/>
    </mc:Choice>
    <mc:Fallback>
      <p:transition spd="slow" advTm="3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ECB286-C019-4651-9A67-280634C6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D40FF7-B4CD-42FE-AD1D-F0415576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Personalizar Faixa de opções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750196-9932-467A-AC7E-C5721E8C5D70}"/>
              </a:ext>
            </a:extLst>
          </p:cNvPr>
          <p:cNvSpPr txBox="1"/>
          <p:nvPr/>
        </p:nvSpPr>
        <p:spPr>
          <a:xfrm>
            <a:off x="195309" y="1745942"/>
            <a:ext cx="257452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Interfase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Barras de menu</a:t>
            </a:r>
          </a:p>
        </p:txBody>
      </p:sp>
      <p:pic>
        <p:nvPicPr>
          <p:cNvPr id="10" name="opções do power point janela categorias Personalizar Faixa de opções sete de dez">
            <a:hlinkClick r:id="" action="ppaction://media"/>
            <a:extLst>
              <a:ext uri="{FF2B5EF4-FFF2-40B4-BE49-F238E27FC236}">
                <a16:creationId xmlns:a16="http://schemas.microsoft.com/office/drawing/2014/main" id="{AE6B749F-0190-41F8-AE7A-44D472D465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9CA644-7F08-4523-9DE4-D16D5E12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992AAA-576D-469A-A8DA-7D1218D3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603683"/>
            <a:ext cx="2574524" cy="88776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 de Ferramentas de Acesso Rápida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EDA12F-0E97-4BB8-B4B6-0E8A4576BBE2}"/>
              </a:ext>
            </a:extLst>
          </p:cNvPr>
          <p:cNvSpPr txBox="1"/>
          <p:nvPr/>
        </p:nvSpPr>
        <p:spPr>
          <a:xfrm>
            <a:off x="195309" y="2439498"/>
            <a:ext cx="2574524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Barra de titulo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Botões hiper link</a:t>
            </a:r>
          </a:p>
        </p:txBody>
      </p:sp>
      <p:pic>
        <p:nvPicPr>
          <p:cNvPr id="10" name="opções do power point janela categorias Barra de Ferramentas de Acesso Rápida oito de dez">
            <a:hlinkClick r:id="" action="ppaction://media"/>
            <a:extLst>
              <a:ext uri="{FF2B5EF4-FFF2-40B4-BE49-F238E27FC236}">
                <a16:creationId xmlns:a16="http://schemas.microsoft.com/office/drawing/2014/main" id="{DEA842F5-C2BC-44F2-B838-25682CB736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0055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AA9CBF-9CC8-458A-B085-6883BB39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E2B6E5A-4C78-47F9-8F57-E76FD88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42E83B-A05B-4140-BAC1-F71A9D6E8515}"/>
              </a:ext>
            </a:extLst>
          </p:cNvPr>
          <p:cNvSpPr txBox="1"/>
          <p:nvPr/>
        </p:nvSpPr>
        <p:spPr>
          <a:xfrm>
            <a:off x="195309" y="1367161"/>
            <a:ext cx="2574524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Suplementos do Power point 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Extensões </a:t>
            </a:r>
          </a:p>
        </p:txBody>
      </p:sp>
      <p:pic>
        <p:nvPicPr>
          <p:cNvPr id="10" name="opções do power point janela categorias Suplementos nove de dez">
            <a:hlinkClick r:id="" action="ppaction://media"/>
            <a:extLst>
              <a:ext uri="{FF2B5EF4-FFF2-40B4-BE49-F238E27FC236}">
                <a16:creationId xmlns:a16="http://schemas.microsoft.com/office/drawing/2014/main" id="{030FC74D-8E50-4C15-810A-3CC9756FDE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95013-09C0-4CF6-BA0A-6D731B072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D333B81-848B-434D-BFE9-92EBB883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72864"/>
            <a:ext cx="2574524" cy="88776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de Confiabilidade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3402E7-221C-4B2A-9F3E-97461B89F876}"/>
              </a:ext>
            </a:extLst>
          </p:cNvPr>
          <p:cNvSpPr txBox="1"/>
          <p:nvPr/>
        </p:nvSpPr>
        <p:spPr>
          <a:xfrm>
            <a:off x="195309" y="1447061"/>
            <a:ext cx="2574524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Segurança e privacidade 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Proteger seu computador e seus documentos</a:t>
            </a:r>
          </a:p>
        </p:txBody>
      </p:sp>
      <p:pic>
        <p:nvPicPr>
          <p:cNvPr id="10" name="opções do power point janela categorias Central de Confiabilidade dez de dez">
            <a:hlinkClick r:id="" action="ppaction://media"/>
            <a:extLst>
              <a:ext uri="{FF2B5EF4-FFF2-40B4-BE49-F238E27FC236}">
                <a16:creationId xmlns:a16="http://schemas.microsoft.com/office/drawing/2014/main" id="{BD24D444-B5BA-41C1-A742-3AB70C7366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23AF9-E698-4A4E-8B71-EA571FD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e Acessibilidade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B17AC-7771-41BF-A37D-0AF782D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 opções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Deficientes visuais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 apresentadas aqui serão descritas por áudio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Narrador do Windows  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 + 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Roteiro para download </a:t>
            </a:r>
          </a:p>
        </p:txBody>
      </p:sp>
    </p:spTree>
    <p:extLst>
      <p:ext uri="{BB962C8B-B14F-4D97-AF65-F5344CB8AC3E}">
        <p14:creationId xmlns:p14="http://schemas.microsoft.com/office/powerpoint/2010/main" val="313746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BAD60-B968-47A1-9BD3-0FAF779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27860"/>
            <a:ext cx="10353762" cy="97045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acessar?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1D3284-4D17-4E72-87DD-2677D4C30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8" y="1367979"/>
            <a:ext cx="9292984" cy="489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7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44B3-EE67-469B-AF3E-14C1313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20B8DD-DED3-470F-A228-61E206D1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0997" y="248576"/>
            <a:ext cx="8845694" cy="640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FE6704-128E-468E-B835-9E6A9842F00B}"/>
              </a:ext>
            </a:extLst>
          </p:cNvPr>
          <p:cNvSpPr txBox="1"/>
          <p:nvPr/>
        </p:nvSpPr>
        <p:spPr>
          <a:xfrm>
            <a:off x="195309" y="1136342"/>
            <a:ext cx="2574524" cy="378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Usabilidade do usuário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Diversos monitores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Como o programa e Iniciado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opções do power point janela categorias geral um de dez">
            <a:hlinkClick r:id="" action="ppaction://media"/>
            <a:extLst>
              <a:ext uri="{FF2B5EF4-FFF2-40B4-BE49-F238E27FC236}">
                <a16:creationId xmlns:a16="http://schemas.microsoft.com/office/drawing/2014/main" id="{956F447B-0D05-43B7-9FA2-A72C16DFAD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D8FEE3-84F0-48B9-B69B-BF1C2424F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F9627D0-BF01-42EF-83A9-2A746A18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de texto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66B51E-199F-4680-B5D8-F9BF3E62B97A}"/>
              </a:ext>
            </a:extLst>
          </p:cNvPr>
          <p:cNvSpPr txBox="1"/>
          <p:nvPr/>
        </p:nvSpPr>
        <p:spPr>
          <a:xfrm>
            <a:off x="195309" y="1488367"/>
            <a:ext cx="2574524" cy="327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Funcionalidades da autocorreção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Desativar ou ativar recursos</a:t>
            </a:r>
          </a:p>
        </p:txBody>
      </p:sp>
      <p:pic>
        <p:nvPicPr>
          <p:cNvPr id="12" name="opções do power point janela categorias revisão de texto dois de dez">
            <a:hlinkClick r:id="" action="ppaction://media"/>
            <a:extLst>
              <a:ext uri="{FF2B5EF4-FFF2-40B4-BE49-F238E27FC236}">
                <a16:creationId xmlns:a16="http://schemas.microsoft.com/office/drawing/2014/main" id="{6D0615C3-A4CB-4AC3-B577-FA6668273B4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8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C31BE5-15A4-449A-8E01-CD075BCE4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C02145-69B0-4559-BFB1-025E7FD4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23163D-6D0E-48CC-B7A4-84D73377F9DA}"/>
              </a:ext>
            </a:extLst>
          </p:cNvPr>
          <p:cNvSpPr txBox="1"/>
          <p:nvPr/>
        </p:nvSpPr>
        <p:spPr>
          <a:xfrm>
            <a:off x="195309" y="1136342"/>
            <a:ext cx="257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Opções de salvamento</a:t>
            </a:r>
          </a:p>
        </p:txBody>
      </p:sp>
      <p:pic>
        <p:nvPicPr>
          <p:cNvPr id="10" name="opções do power point janela categorias Salvar três de dez">
            <a:hlinkClick r:id="" action="ppaction://media"/>
            <a:extLst>
              <a:ext uri="{FF2B5EF4-FFF2-40B4-BE49-F238E27FC236}">
                <a16:creationId xmlns:a16="http://schemas.microsoft.com/office/drawing/2014/main" id="{367C436D-45C5-4AD6-923D-2B5D6A2923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90BAB3-613D-472A-9C33-D8B6C967B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5A8EA3-A23A-4F08-BEF8-C6B91C92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35A47-7BDB-46D0-81F6-43B92C1A5AB9}"/>
              </a:ext>
            </a:extLst>
          </p:cNvPr>
          <p:cNvSpPr txBox="1"/>
          <p:nvPr/>
        </p:nvSpPr>
        <p:spPr>
          <a:xfrm>
            <a:off x="195309" y="1145220"/>
            <a:ext cx="2574524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Idioma exibido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Idioma Revisão de texto</a:t>
            </a:r>
          </a:p>
        </p:txBody>
      </p:sp>
      <p:pic>
        <p:nvPicPr>
          <p:cNvPr id="10" name="opções do power point janela categorias Idioma quatro de dez">
            <a:hlinkClick r:id="" action="ppaction://media"/>
            <a:extLst>
              <a:ext uri="{FF2B5EF4-FFF2-40B4-BE49-F238E27FC236}">
                <a16:creationId xmlns:a16="http://schemas.microsoft.com/office/drawing/2014/main" id="{3BD5596E-C1F3-4E5B-9D87-D1737E215F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D6FC4E-701C-430A-AB35-CFB8453C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5B9B16A-3F53-49DD-8027-248F6863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de Acesso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A57F52-26FF-471C-B661-2FDC85667192}"/>
              </a:ext>
            </a:extLst>
          </p:cNvPr>
          <p:cNvSpPr txBox="1"/>
          <p:nvPr/>
        </p:nvSpPr>
        <p:spPr>
          <a:xfrm>
            <a:off x="195309" y="1548015"/>
            <a:ext cx="257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Configurações de acessibilidade</a:t>
            </a:r>
          </a:p>
        </p:txBody>
      </p:sp>
      <p:pic>
        <p:nvPicPr>
          <p:cNvPr id="10" name="opções do power point janela categorias Facilidade de Acesso cinco de dez">
            <a:hlinkClick r:id="" action="ppaction://media"/>
            <a:extLst>
              <a:ext uri="{FF2B5EF4-FFF2-40B4-BE49-F238E27FC236}">
                <a16:creationId xmlns:a16="http://schemas.microsoft.com/office/drawing/2014/main" id="{4AD3B857-5080-4878-BC12-B18E28D5A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986D78-FB5F-4288-B5DA-04FFEB10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F318EB-50B3-4BD1-BC3E-3132FD78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28CBD8-137B-4FEC-98E4-51F86D91186E}"/>
              </a:ext>
            </a:extLst>
          </p:cNvPr>
          <p:cNvSpPr txBox="1"/>
          <p:nvPr/>
        </p:nvSpPr>
        <p:spPr>
          <a:xfrm>
            <a:off x="195309" y="1376040"/>
            <a:ext cx="2574524" cy="327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Configurações mais avançadas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Destinadas a usuários mais avançados </a:t>
            </a:r>
          </a:p>
        </p:txBody>
      </p:sp>
      <p:pic>
        <p:nvPicPr>
          <p:cNvPr id="10" name="opções do power point janela categorias Avançado seis de dez">
            <a:hlinkClick r:id="" action="ppaction://media"/>
            <a:extLst>
              <a:ext uri="{FF2B5EF4-FFF2-40B4-BE49-F238E27FC236}">
                <a16:creationId xmlns:a16="http://schemas.microsoft.com/office/drawing/2014/main" id="{5BBD91D3-DA9E-49C1-B48C-512EB278DE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8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Ardósia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128</Words>
  <Application>Microsoft Office PowerPoint</Application>
  <PresentationFormat>Widescreen</PresentationFormat>
  <Paragraphs>45</Paragraphs>
  <Slides>13</Slides>
  <Notes>0</Notes>
  <HiddenSlides>0</HiddenSlides>
  <MMClips>10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Ardósia</vt:lpstr>
      <vt:lpstr>Opções do Power point</vt:lpstr>
      <vt:lpstr>Introdução e Acessibilidade.</vt:lpstr>
      <vt:lpstr>Como acessar?</vt:lpstr>
      <vt:lpstr>Geral</vt:lpstr>
      <vt:lpstr>Revisão de texto</vt:lpstr>
      <vt:lpstr>Salvar</vt:lpstr>
      <vt:lpstr>Idioma</vt:lpstr>
      <vt:lpstr>Facilidade de Acesso</vt:lpstr>
      <vt:lpstr>Avançado</vt:lpstr>
      <vt:lpstr>Personalizar Faixa de opções</vt:lpstr>
      <vt:lpstr>Barra de Ferramentas de Acesso Rápida</vt:lpstr>
      <vt:lpstr>Suplementos</vt:lpstr>
      <vt:lpstr>Central de Confiabilidade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apresentaçao</dc:title>
  <dc:creator>gustavo roberto</dc:creator>
  <cp:lastModifiedBy>gustavo roberto</cp:lastModifiedBy>
  <cp:revision>16</cp:revision>
  <dcterms:created xsi:type="dcterms:W3CDTF">2020-08-21T11:48:26Z</dcterms:created>
  <dcterms:modified xsi:type="dcterms:W3CDTF">2020-08-21T18:54:24Z</dcterms:modified>
</cp:coreProperties>
</file>