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71" r:id="rId4"/>
    <p:sldId id="260" r:id="rId5"/>
    <p:sldId id="261" r:id="rId6"/>
    <p:sldId id="262" r:id="rId7"/>
    <p:sldId id="269" r:id="rId8"/>
    <p:sldId id="268" r:id="rId9"/>
    <p:sldId id="267" r:id="rId10"/>
    <p:sldId id="266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roberto" userId="a3e6f8c21c0d1ec1" providerId="LiveId" clId="{A22A6B8C-FA62-48D7-82A1-1294F1CD1786}"/>
    <pc:docChg chg="undo custSel addSld delSld modSld modShowInfo">
      <pc:chgData name="gustavo roberto" userId="a3e6f8c21c0d1ec1" providerId="LiveId" clId="{A22A6B8C-FA62-48D7-82A1-1294F1CD1786}" dt="2020-08-21T15:16:57.626" v="1119" actId="1076"/>
      <pc:docMkLst>
        <pc:docMk/>
      </pc:docMkLst>
      <pc:sldChg chg="modSp mod">
        <pc:chgData name="gustavo roberto" userId="a3e6f8c21c0d1ec1" providerId="LiveId" clId="{A22A6B8C-FA62-48D7-82A1-1294F1CD1786}" dt="2020-08-21T14:52:14.651" v="1029" actId="207"/>
        <pc:sldMkLst>
          <pc:docMk/>
          <pc:sldMk cId="166682922" sldId="256"/>
        </pc:sldMkLst>
        <pc:spChg chg="mod">
          <ac:chgData name="gustavo roberto" userId="a3e6f8c21c0d1ec1" providerId="LiveId" clId="{A22A6B8C-FA62-48D7-82A1-1294F1CD1786}" dt="2020-08-21T14:52:11.502" v="1028" actId="207"/>
          <ac:spMkLst>
            <pc:docMk/>
            <pc:sldMk cId="166682922" sldId="256"/>
            <ac:spMk id="2" creationId="{22A7D4ED-1BCD-49B1-9D21-706A2ACB0251}"/>
          </ac:spMkLst>
        </pc:spChg>
        <pc:spChg chg="mod">
          <ac:chgData name="gustavo roberto" userId="a3e6f8c21c0d1ec1" providerId="LiveId" clId="{A22A6B8C-FA62-48D7-82A1-1294F1CD1786}" dt="2020-08-21T14:52:14.651" v="1029" actId="207"/>
          <ac:spMkLst>
            <pc:docMk/>
            <pc:sldMk cId="166682922" sldId="256"/>
            <ac:spMk id="3" creationId="{261BBB34-CB8F-4784-87D9-E0A08C5910DA}"/>
          </ac:spMkLst>
        </pc:spChg>
      </pc:sldChg>
      <pc:sldChg chg="modSp del">
        <pc:chgData name="gustavo roberto" userId="a3e6f8c21c0d1ec1" providerId="LiveId" clId="{A22A6B8C-FA62-48D7-82A1-1294F1CD1786}" dt="2020-08-21T13:11:58.053" v="103" actId="2696"/>
        <pc:sldMkLst>
          <pc:docMk/>
          <pc:sldMk cId="632776973" sldId="257"/>
        </pc:sldMkLst>
        <pc:spChg chg="mod">
          <ac:chgData name="gustavo roberto" userId="a3e6f8c21c0d1ec1" providerId="LiveId" clId="{A22A6B8C-FA62-48D7-82A1-1294F1CD1786}" dt="2020-08-21T13:00:18.844" v="15"/>
          <ac:spMkLst>
            <pc:docMk/>
            <pc:sldMk cId="632776973" sldId="257"/>
            <ac:spMk id="2" creationId="{842D2015-6F7D-4295-9A83-1EF98CE5F637}"/>
          </ac:spMkLst>
        </pc:spChg>
        <pc:spChg chg="mod">
          <ac:chgData name="gustavo roberto" userId="a3e6f8c21c0d1ec1" providerId="LiveId" clId="{A22A6B8C-FA62-48D7-82A1-1294F1CD1786}" dt="2020-08-21T13:00:18.844" v="15"/>
          <ac:spMkLst>
            <pc:docMk/>
            <pc:sldMk cId="632776973" sldId="257"/>
            <ac:spMk id="3" creationId="{AABFDD4C-2884-4B7B-B02E-3D941AE4AAA3}"/>
          </ac:spMkLst>
        </pc:spChg>
        <pc:spChg chg="mod">
          <ac:chgData name="gustavo roberto" userId="a3e6f8c21c0d1ec1" providerId="LiveId" clId="{A22A6B8C-FA62-48D7-82A1-1294F1CD1786}" dt="2020-08-21T13:00:18.844" v="15"/>
          <ac:spMkLst>
            <pc:docMk/>
            <pc:sldMk cId="632776973" sldId="257"/>
            <ac:spMk id="4" creationId="{512CDF1B-AABF-4F92-A581-C651A08D5AFD}"/>
          </ac:spMkLst>
        </pc:spChg>
      </pc:sldChg>
      <pc:sldChg chg="addSp delSp modSp del mod">
        <pc:chgData name="gustavo roberto" userId="a3e6f8c21c0d1ec1" providerId="LiveId" clId="{A22A6B8C-FA62-48D7-82A1-1294F1CD1786}" dt="2020-08-21T13:17:03.100" v="227" actId="2696"/>
        <pc:sldMkLst>
          <pc:docMk/>
          <pc:sldMk cId="25331825" sldId="258"/>
        </pc:sldMkLst>
        <pc:spChg chg="mod">
          <ac:chgData name="gustavo roberto" userId="a3e6f8c21c0d1ec1" providerId="LiveId" clId="{A22A6B8C-FA62-48D7-82A1-1294F1CD1786}" dt="2020-08-21T13:00:18.844" v="15"/>
          <ac:spMkLst>
            <pc:docMk/>
            <pc:sldMk cId="25331825" sldId="258"/>
            <ac:spMk id="2" creationId="{42C12620-930A-49F4-93D4-78649E132D3B}"/>
          </ac:spMkLst>
        </pc:spChg>
        <pc:spChg chg="del mod">
          <ac:chgData name="gustavo roberto" userId="a3e6f8c21c0d1ec1" providerId="LiveId" clId="{A22A6B8C-FA62-48D7-82A1-1294F1CD1786}" dt="2020-08-21T13:13:30.331" v="202"/>
          <ac:spMkLst>
            <pc:docMk/>
            <pc:sldMk cId="25331825" sldId="258"/>
            <ac:spMk id="3" creationId="{20C1445E-D73A-428A-BEB3-199EECADFBEB}"/>
          </ac:spMkLst>
        </pc:spChg>
        <pc:spChg chg="mod">
          <ac:chgData name="gustavo roberto" userId="a3e6f8c21c0d1ec1" providerId="LiveId" clId="{A22A6B8C-FA62-48D7-82A1-1294F1CD1786}" dt="2020-08-21T13:00:18.844" v="15"/>
          <ac:spMkLst>
            <pc:docMk/>
            <pc:sldMk cId="25331825" sldId="258"/>
            <ac:spMk id="4" creationId="{C161A69E-BBB8-4A45-A3EF-31CB787E7C86}"/>
          </ac:spMkLst>
        </pc:spChg>
        <pc:picChg chg="add mod">
          <ac:chgData name="gustavo roberto" userId="a3e6f8c21c0d1ec1" providerId="LiveId" clId="{A22A6B8C-FA62-48D7-82A1-1294F1CD1786}" dt="2020-08-21T13:13:47.807" v="207" actId="14100"/>
          <ac:picMkLst>
            <pc:docMk/>
            <pc:sldMk cId="25331825" sldId="258"/>
            <ac:picMk id="5" creationId="{FE21D0B8-6B80-4A66-BF0C-D2E30774C38A}"/>
          </ac:picMkLst>
        </pc:picChg>
      </pc:sldChg>
      <pc:sldChg chg="modSp new mod">
        <pc:chgData name="gustavo roberto" userId="a3e6f8c21c0d1ec1" providerId="LiveId" clId="{A22A6B8C-FA62-48D7-82A1-1294F1CD1786}" dt="2020-08-21T15:08:25.013" v="1107" actId="20577"/>
        <pc:sldMkLst>
          <pc:docMk/>
          <pc:sldMk cId="3137468923" sldId="259"/>
        </pc:sldMkLst>
        <pc:spChg chg="mod">
          <ac:chgData name="gustavo roberto" userId="a3e6f8c21c0d1ec1" providerId="LiveId" clId="{A22A6B8C-FA62-48D7-82A1-1294F1CD1786}" dt="2020-08-21T14:44:26.492" v="962" actId="207"/>
          <ac:spMkLst>
            <pc:docMk/>
            <pc:sldMk cId="3137468923" sldId="259"/>
            <ac:spMk id="2" creationId="{1A523AF9-E698-4A4E-8B71-EA571FD92D81}"/>
          </ac:spMkLst>
        </pc:spChg>
        <pc:spChg chg="mod">
          <ac:chgData name="gustavo roberto" userId="a3e6f8c21c0d1ec1" providerId="LiveId" clId="{A22A6B8C-FA62-48D7-82A1-1294F1CD1786}" dt="2020-08-21T15:08:25.013" v="1107" actId="20577"/>
          <ac:spMkLst>
            <pc:docMk/>
            <pc:sldMk cId="3137468923" sldId="259"/>
            <ac:spMk id="3" creationId="{8BDB17AC-7771-41BF-A37D-0AF782D6C582}"/>
          </ac:spMkLst>
        </pc:spChg>
      </pc:sldChg>
      <pc:sldChg chg="new del">
        <pc:chgData name="gustavo roberto" userId="a3e6f8c21c0d1ec1" providerId="LiveId" clId="{A22A6B8C-FA62-48D7-82A1-1294F1CD1786}" dt="2020-08-21T13:12:02.624" v="105" actId="2696"/>
        <pc:sldMkLst>
          <pc:docMk/>
          <pc:sldMk cId="3401458678" sldId="259"/>
        </pc:sldMkLst>
      </pc:sldChg>
      <pc:sldChg chg="addSp delSp modSp new mod modAnim">
        <pc:chgData name="gustavo roberto" userId="a3e6f8c21c0d1ec1" providerId="LiveId" clId="{A22A6B8C-FA62-48D7-82A1-1294F1CD1786}" dt="2020-08-21T14:55:59.967" v="1067" actId="20577"/>
        <pc:sldMkLst>
          <pc:docMk/>
          <pc:sldMk cId="2363125364" sldId="260"/>
        </pc:sldMkLst>
        <pc:spChg chg="mod">
          <ac:chgData name="gustavo roberto" userId="a3e6f8c21c0d1ec1" providerId="LiveId" clId="{A22A6B8C-FA62-48D7-82A1-1294F1CD1786}" dt="2020-08-21T14:52:25.294" v="1030" actId="207"/>
          <ac:spMkLst>
            <pc:docMk/>
            <pc:sldMk cId="2363125364" sldId="260"/>
            <ac:spMk id="2" creationId="{7F1E44B3-EE67-469B-AF3E-14C131310653}"/>
          </ac:spMkLst>
        </pc:spChg>
        <pc:spChg chg="del">
          <ac:chgData name="gustavo roberto" userId="a3e6f8c21c0d1ec1" providerId="LiveId" clId="{A22A6B8C-FA62-48D7-82A1-1294F1CD1786}" dt="2020-08-21T13:14:13.183" v="209"/>
          <ac:spMkLst>
            <pc:docMk/>
            <pc:sldMk cId="2363125364" sldId="260"/>
            <ac:spMk id="3" creationId="{9DD31321-48F1-453A-ADDB-B7B8A8C6B1EC}"/>
          </ac:spMkLst>
        </pc:spChg>
        <pc:spChg chg="add del mod">
          <ac:chgData name="gustavo roberto" userId="a3e6f8c21c0d1ec1" providerId="LiveId" clId="{A22A6B8C-FA62-48D7-82A1-1294F1CD1786}" dt="2020-08-21T13:28:08.025" v="314"/>
          <ac:spMkLst>
            <pc:docMk/>
            <pc:sldMk cId="2363125364" sldId="260"/>
            <ac:spMk id="6" creationId="{203A8E72-CA7D-4DDF-8D66-7F227CF819D6}"/>
          </ac:spMkLst>
        </pc:spChg>
        <pc:spChg chg="add mod">
          <ac:chgData name="gustavo roberto" userId="a3e6f8c21c0d1ec1" providerId="LiveId" clId="{A22A6B8C-FA62-48D7-82A1-1294F1CD1786}" dt="2020-08-21T14:55:59.967" v="1067" actId="20577"/>
          <ac:spMkLst>
            <pc:docMk/>
            <pc:sldMk cId="2363125364" sldId="260"/>
            <ac:spMk id="7" creationId="{B3FE6704-128E-468E-B835-9E6A9842F00B}"/>
          </ac:spMkLst>
        </pc:spChg>
        <pc:picChg chg="add del mod">
          <ac:chgData name="gustavo roberto" userId="a3e6f8c21c0d1ec1" providerId="LiveId" clId="{A22A6B8C-FA62-48D7-82A1-1294F1CD1786}" dt="2020-08-21T14:16:03.022" v="780" actId="22"/>
          <ac:picMkLst>
            <pc:docMk/>
            <pc:sldMk cId="2363125364" sldId="260"/>
            <ac:picMk id="3" creationId="{17ADD88E-8E4E-4C51-8EAE-8653E6CA5D1F}"/>
          </ac:picMkLst>
        </pc:picChg>
        <pc:picChg chg="add mod">
          <ac:chgData name="gustavo roberto" userId="a3e6f8c21c0d1ec1" providerId="LiveId" clId="{A22A6B8C-FA62-48D7-82A1-1294F1CD1786}" dt="2020-08-21T14:16:20.150" v="785" actId="1076"/>
          <ac:picMkLst>
            <pc:docMk/>
            <pc:sldMk cId="2363125364" sldId="260"/>
            <ac:picMk id="4" creationId="{FA20B8DD-DED3-470F-A228-61E206D1EF1C}"/>
          </ac:picMkLst>
        </pc:picChg>
        <pc:picChg chg="add del">
          <ac:chgData name="gustavo roberto" userId="a3e6f8c21c0d1ec1" providerId="LiveId" clId="{A22A6B8C-FA62-48D7-82A1-1294F1CD1786}" dt="2020-08-21T13:16:37.807" v="224" actId="478"/>
          <ac:picMkLst>
            <pc:docMk/>
            <pc:sldMk cId="2363125364" sldId="260"/>
            <ac:picMk id="5" creationId="{16F74313-FCF7-4A72-A274-D3D40C82851A}"/>
          </ac:picMkLst>
        </pc:picChg>
        <pc:picChg chg="add mod">
          <ac:chgData name="gustavo roberto" userId="a3e6f8c21c0d1ec1" providerId="LiveId" clId="{A22A6B8C-FA62-48D7-82A1-1294F1CD1786}" dt="2020-08-21T13:51:46.796" v="715" actId="1076"/>
          <ac:picMkLst>
            <pc:docMk/>
            <pc:sldMk cId="2363125364" sldId="260"/>
            <ac:picMk id="8" creationId="{956F447B-0D05-43B7-9FA2-A72C16DFADD8}"/>
          </ac:picMkLst>
        </pc:picChg>
      </pc:sldChg>
      <pc:sldChg chg="addSp delSp modSp add mod setBg modAnim">
        <pc:chgData name="gustavo roberto" userId="a3e6f8c21c0d1ec1" providerId="LiveId" clId="{A22A6B8C-FA62-48D7-82A1-1294F1CD1786}" dt="2020-08-21T14:58:21.046" v="1097" actId="20577"/>
        <pc:sldMkLst>
          <pc:docMk/>
          <pc:sldMk cId="1719337498" sldId="261"/>
        </pc:sldMkLst>
        <pc:spChg chg="del">
          <ac:chgData name="gustavo roberto" userId="a3e6f8c21c0d1ec1" providerId="LiveId" clId="{A22A6B8C-FA62-48D7-82A1-1294F1CD1786}" dt="2020-08-21T13:28:48.799" v="319" actId="478"/>
          <ac:spMkLst>
            <pc:docMk/>
            <pc:sldMk cId="1719337498" sldId="261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0:04.479" v="244" actId="478"/>
          <ac:spMkLst>
            <pc:docMk/>
            <pc:sldMk cId="1719337498" sldId="261"/>
            <ac:spMk id="7" creationId="{98489D1B-2E8D-4C5D-A778-FCC8D507EF0B}"/>
          </ac:spMkLst>
        </pc:spChg>
        <pc:spChg chg="add mod">
          <ac:chgData name="gustavo roberto" userId="a3e6f8c21c0d1ec1" providerId="LiveId" clId="{A22A6B8C-FA62-48D7-82A1-1294F1CD1786}" dt="2020-08-21T14:52:49.339" v="1033" actId="2711"/>
          <ac:spMkLst>
            <pc:docMk/>
            <pc:sldMk cId="1719337498" sldId="261"/>
            <ac:spMk id="8" creationId="{7F9627D0-BF01-42EF-83A9-2A746A18AF38}"/>
          </ac:spMkLst>
        </pc:spChg>
        <pc:spChg chg="add del mod">
          <ac:chgData name="gustavo roberto" userId="a3e6f8c21c0d1ec1" providerId="LiveId" clId="{A22A6B8C-FA62-48D7-82A1-1294F1CD1786}" dt="2020-08-21T13:33:41.601" v="557"/>
          <ac:spMkLst>
            <pc:docMk/>
            <pc:sldMk cId="1719337498" sldId="261"/>
            <ac:spMk id="9" creationId="{9004BE66-A9CD-4529-B956-E9FD7EC1AA60}"/>
          </ac:spMkLst>
        </pc:spChg>
        <pc:spChg chg="add mod">
          <ac:chgData name="gustavo roberto" userId="a3e6f8c21c0d1ec1" providerId="LiveId" clId="{A22A6B8C-FA62-48D7-82A1-1294F1CD1786}" dt="2020-08-21T14:58:21.046" v="1097" actId="20577"/>
          <ac:spMkLst>
            <pc:docMk/>
            <pc:sldMk cId="1719337498" sldId="261"/>
            <ac:spMk id="11" creationId="{3A66B51E-199F-4680-B5D8-F9BF3E62B97A}"/>
          </ac:spMkLst>
        </pc:spChg>
        <pc:picChg chg="add mod">
          <ac:chgData name="gustavo roberto" userId="a3e6f8c21c0d1ec1" providerId="LiveId" clId="{A22A6B8C-FA62-48D7-82A1-1294F1CD1786}" dt="2020-08-21T13:25:41.899" v="291" actId="1440"/>
          <ac:picMkLst>
            <pc:docMk/>
            <pc:sldMk cId="1719337498" sldId="261"/>
            <ac:picMk id="3" creationId="{1AD8FEE3-84F0-48B9-B69B-BF1C2424F631}"/>
          </ac:picMkLst>
        </pc:picChg>
        <pc:picChg chg="del">
          <ac:chgData name="gustavo roberto" userId="a3e6f8c21c0d1ec1" providerId="LiveId" clId="{A22A6B8C-FA62-48D7-82A1-1294F1CD1786}" dt="2020-08-21T13:19:57.157" v="243" actId="478"/>
          <ac:picMkLst>
            <pc:docMk/>
            <pc:sldMk cId="1719337498" sldId="261"/>
            <ac:picMk id="4" creationId="{FA20B8DD-DED3-470F-A228-61E206D1EF1C}"/>
          </ac:picMkLst>
        </pc:picChg>
        <pc:picChg chg="add del mod">
          <ac:chgData name="gustavo roberto" userId="a3e6f8c21c0d1ec1" providerId="LiveId" clId="{A22A6B8C-FA62-48D7-82A1-1294F1CD1786}" dt="2020-08-21T13:19:35.195" v="239"/>
          <ac:picMkLst>
            <pc:docMk/>
            <pc:sldMk cId="1719337498" sldId="261"/>
            <ac:picMk id="5" creationId="{B6DB343A-69F8-4F31-9EB1-CBEF19907B0A}"/>
          </ac:picMkLst>
        </pc:picChg>
        <pc:picChg chg="add mod">
          <ac:chgData name="gustavo roberto" userId="a3e6f8c21c0d1ec1" providerId="LiveId" clId="{A22A6B8C-FA62-48D7-82A1-1294F1CD1786}" dt="2020-08-21T13:55:00.860" v="717" actId="1076"/>
          <ac:picMkLst>
            <pc:docMk/>
            <pc:sldMk cId="1719337498" sldId="261"/>
            <ac:picMk id="12" creationId="{6D0615C3-A4CB-4AC3-B577-FA6668273B43}"/>
          </ac:picMkLst>
        </pc:picChg>
      </pc:sldChg>
      <pc:sldChg chg="addSp delSp modSp add mod modAnim">
        <pc:chgData name="gustavo roberto" userId="a3e6f8c21c0d1ec1" providerId="LiveId" clId="{A22A6B8C-FA62-48D7-82A1-1294F1CD1786}" dt="2020-08-21T14:58:28.428" v="1099" actId="20577"/>
        <pc:sldMkLst>
          <pc:docMk/>
          <pc:sldMk cId="2997869949" sldId="262"/>
        </pc:sldMkLst>
        <pc:spChg chg="del">
          <ac:chgData name="gustavo roberto" userId="a3e6f8c21c0d1ec1" providerId="LiveId" clId="{A22A6B8C-FA62-48D7-82A1-1294F1CD1786}" dt="2020-08-21T13:28:54.623" v="321" actId="478"/>
          <ac:spMkLst>
            <pc:docMk/>
            <pc:sldMk cId="2997869949" sldId="262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0:44.024" v="250" actId="478"/>
          <ac:spMkLst>
            <pc:docMk/>
            <pc:sldMk cId="2997869949" sldId="262"/>
            <ac:spMk id="6" creationId="{323451F7-954D-4765-B4AB-13AFD5AF1D5B}"/>
          </ac:spMkLst>
        </pc:spChg>
        <pc:spChg chg="add mod">
          <ac:chgData name="gustavo roberto" userId="a3e6f8c21c0d1ec1" providerId="LiveId" clId="{A22A6B8C-FA62-48D7-82A1-1294F1CD1786}" dt="2020-08-21T14:53:03.393" v="1036" actId="207"/>
          <ac:spMkLst>
            <pc:docMk/>
            <pc:sldMk cId="2997869949" sldId="262"/>
            <ac:spMk id="7" creationId="{D5C02145-69B0-4559-BFB1-025E7FD4748D}"/>
          </ac:spMkLst>
        </pc:spChg>
        <pc:spChg chg="add mod">
          <ac:chgData name="gustavo roberto" userId="a3e6f8c21c0d1ec1" providerId="LiveId" clId="{A22A6B8C-FA62-48D7-82A1-1294F1CD1786}" dt="2020-08-21T14:58:28.428" v="1099" actId="20577"/>
          <ac:spMkLst>
            <pc:docMk/>
            <pc:sldMk cId="2997869949" sldId="262"/>
            <ac:spMk id="9" creationId="{0223163D-6D0E-48CC-B7A4-84D73377F9DA}"/>
          </ac:spMkLst>
        </pc:spChg>
        <pc:picChg chg="add mod">
          <ac:chgData name="gustavo roberto" userId="a3e6f8c21c0d1ec1" providerId="LiveId" clId="{A22A6B8C-FA62-48D7-82A1-1294F1CD1786}" dt="2020-08-21T13:25:46.929" v="292" actId="1440"/>
          <ac:picMkLst>
            <pc:docMk/>
            <pc:sldMk cId="2997869949" sldId="262"/>
            <ac:picMk id="3" creationId="{07C31BE5-15A4-449A-8E01-CD075BCE401F}"/>
          </ac:picMkLst>
        </pc:picChg>
        <pc:picChg chg="del">
          <ac:chgData name="gustavo roberto" userId="a3e6f8c21c0d1ec1" providerId="LiveId" clId="{A22A6B8C-FA62-48D7-82A1-1294F1CD1786}" dt="2020-08-21T13:20:37.908" v="248" actId="478"/>
          <ac:picMkLst>
            <pc:docMk/>
            <pc:sldMk cId="2997869949" sldId="262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3:55:57.675" v="719" actId="1076"/>
          <ac:picMkLst>
            <pc:docMk/>
            <pc:sldMk cId="2997869949" sldId="262"/>
            <ac:picMk id="10" creationId="{367C436D-45C5-4AD6-923D-2B5D6A292328}"/>
          </ac:picMkLst>
        </pc:picChg>
      </pc:sldChg>
      <pc:sldChg chg="addSp delSp modSp add mod modAnim">
        <pc:chgData name="gustavo roberto" userId="a3e6f8c21c0d1ec1" providerId="LiveId" clId="{A22A6B8C-FA62-48D7-82A1-1294F1CD1786}" dt="2020-08-21T15:16:19.116" v="1111" actId="5793"/>
        <pc:sldMkLst>
          <pc:docMk/>
          <pc:sldMk cId="616080054" sldId="263"/>
        </pc:sldMkLst>
        <pc:spChg chg="del">
          <ac:chgData name="gustavo roberto" userId="a3e6f8c21c0d1ec1" providerId="LiveId" clId="{A22A6B8C-FA62-48D7-82A1-1294F1CD1786}" dt="2020-08-21T13:29:19.312" v="335" actId="478"/>
          <ac:spMkLst>
            <pc:docMk/>
            <pc:sldMk cId="616080054" sldId="263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4:52.615" v="290" actId="478"/>
          <ac:spMkLst>
            <pc:docMk/>
            <pc:sldMk cId="616080054" sldId="263"/>
            <ac:spMk id="6" creationId="{A8FA304D-0919-4C18-97E6-99B2946D290E}"/>
          </ac:spMkLst>
        </pc:spChg>
        <pc:spChg chg="add mod">
          <ac:chgData name="gustavo roberto" userId="a3e6f8c21c0d1ec1" providerId="LiveId" clId="{A22A6B8C-FA62-48D7-82A1-1294F1CD1786}" dt="2020-08-21T14:54:58.539" v="1061" actId="2711"/>
          <ac:spMkLst>
            <pc:docMk/>
            <pc:sldMk cId="616080054" sldId="263"/>
            <ac:spMk id="7" creationId="{ED333B81-848B-434D-BFE9-92EBB883BD93}"/>
          </ac:spMkLst>
        </pc:spChg>
        <pc:spChg chg="add mod">
          <ac:chgData name="gustavo roberto" userId="a3e6f8c21c0d1ec1" providerId="LiveId" clId="{A22A6B8C-FA62-48D7-82A1-1294F1CD1786}" dt="2020-08-21T15:16:19.116" v="1111" actId="5793"/>
          <ac:spMkLst>
            <pc:docMk/>
            <pc:sldMk cId="616080054" sldId="263"/>
            <ac:spMk id="9" creationId="{6C3402E7-221C-4B2A-9F3E-97461B89F876}"/>
          </ac:spMkLst>
        </pc:spChg>
        <pc:picChg chg="add mod">
          <ac:chgData name="gustavo roberto" userId="a3e6f8c21c0d1ec1" providerId="LiveId" clId="{A22A6B8C-FA62-48D7-82A1-1294F1CD1786}" dt="2020-08-21T13:26:17.414" v="299" actId="1440"/>
          <ac:picMkLst>
            <pc:docMk/>
            <pc:sldMk cId="616080054" sldId="263"/>
            <ac:picMk id="3" creationId="{86C95013-09C0-4CF6-BA0A-6D731B072D94}"/>
          </ac:picMkLst>
        </pc:picChg>
        <pc:picChg chg="del">
          <ac:chgData name="gustavo roberto" userId="a3e6f8c21c0d1ec1" providerId="LiveId" clId="{A22A6B8C-FA62-48D7-82A1-1294F1CD1786}" dt="2020-08-21T13:24:45.651" v="288" actId="478"/>
          <ac:picMkLst>
            <pc:docMk/>
            <pc:sldMk cId="616080054" sldId="263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4:01:26.146" v="733" actId="1076"/>
          <ac:picMkLst>
            <pc:docMk/>
            <pc:sldMk cId="616080054" sldId="263"/>
            <ac:picMk id="10" creationId="{BD24D444-B5BA-41C1-A742-3AB70C73663F}"/>
          </ac:picMkLst>
        </pc:picChg>
      </pc:sldChg>
      <pc:sldChg chg="addSp delSp modSp add mod modAnim">
        <pc:chgData name="gustavo roberto" userId="a3e6f8c21c0d1ec1" providerId="LiveId" clId="{A22A6B8C-FA62-48D7-82A1-1294F1CD1786}" dt="2020-08-21T15:16:40.824" v="1116" actId="1076"/>
        <pc:sldMkLst>
          <pc:docMk/>
          <pc:sldMk cId="2099355544" sldId="264"/>
        </pc:sldMkLst>
        <pc:spChg chg="del">
          <ac:chgData name="gustavo roberto" userId="a3e6f8c21c0d1ec1" providerId="LiveId" clId="{A22A6B8C-FA62-48D7-82A1-1294F1CD1786}" dt="2020-08-21T13:29:15.711" v="333" actId="478"/>
          <ac:spMkLst>
            <pc:docMk/>
            <pc:sldMk cId="2099355544" sldId="264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4:12.511" v="284" actId="478"/>
          <ac:spMkLst>
            <pc:docMk/>
            <pc:sldMk cId="2099355544" sldId="264"/>
            <ac:spMk id="6" creationId="{0801067D-902D-4152-BCAE-D9F6C6E1F0A8}"/>
          </ac:spMkLst>
        </pc:spChg>
        <pc:spChg chg="add mod">
          <ac:chgData name="gustavo roberto" userId="a3e6f8c21c0d1ec1" providerId="LiveId" clId="{A22A6B8C-FA62-48D7-82A1-1294F1CD1786}" dt="2020-08-21T14:54:13.683" v="1050" actId="2711"/>
          <ac:spMkLst>
            <pc:docMk/>
            <pc:sldMk cId="2099355544" sldId="264"/>
            <ac:spMk id="7" creationId="{5E2B6E5A-4C78-47F9-8F57-E76FD88C6D49}"/>
          </ac:spMkLst>
        </pc:spChg>
        <pc:spChg chg="add mod">
          <ac:chgData name="gustavo roberto" userId="a3e6f8c21c0d1ec1" providerId="LiveId" clId="{A22A6B8C-FA62-48D7-82A1-1294F1CD1786}" dt="2020-08-21T15:16:40.824" v="1116" actId="1076"/>
          <ac:spMkLst>
            <pc:docMk/>
            <pc:sldMk cId="2099355544" sldId="264"/>
            <ac:spMk id="9" creationId="{3342E83B-A05B-4140-BAC1-F71A9D6E8515}"/>
          </ac:spMkLst>
        </pc:spChg>
        <pc:picChg chg="add mod">
          <ac:chgData name="gustavo roberto" userId="a3e6f8c21c0d1ec1" providerId="LiveId" clId="{A22A6B8C-FA62-48D7-82A1-1294F1CD1786}" dt="2020-08-21T13:26:14.768" v="298" actId="1440"/>
          <ac:picMkLst>
            <pc:docMk/>
            <pc:sldMk cId="2099355544" sldId="264"/>
            <ac:picMk id="3" creationId="{2EAA9CBF-9CC8-458A-B085-6883BB392DB6}"/>
          </ac:picMkLst>
        </pc:picChg>
        <pc:picChg chg="del">
          <ac:chgData name="gustavo roberto" userId="a3e6f8c21c0d1ec1" providerId="LiveId" clId="{A22A6B8C-FA62-48D7-82A1-1294F1CD1786}" dt="2020-08-21T13:24:08.068" v="282" actId="478"/>
          <ac:picMkLst>
            <pc:docMk/>
            <pc:sldMk cId="2099355544" sldId="264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4:00:57.217" v="731" actId="1076"/>
          <ac:picMkLst>
            <pc:docMk/>
            <pc:sldMk cId="2099355544" sldId="264"/>
            <ac:picMk id="10" creationId="{030FC74D-8E50-4C15-810A-3CC9756FDEA8}"/>
          </ac:picMkLst>
        </pc:picChg>
      </pc:sldChg>
      <pc:sldChg chg="addSp delSp modSp add mod modAnim">
        <pc:chgData name="gustavo roberto" userId="a3e6f8c21c0d1ec1" providerId="LiveId" clId="{A22A6B8C-FA62-48D7-82A1-1294F1CD1786}" dt="2020-08-21T15:16:29.076" v="1113" actId="5793"/>
        <pc:sldMkLst>
          <pc:docMk/>
          <pc:sldMk cId="4020017246" sldId="265"/>
        </pc:sldMkLst>
        <pc:spChg chg="del">
          <ac:chgData name="gustavo roberto" userId="a3e6f8c21c0d1ec1" providerId="LiveId" clId="{A22A6B8C-FA62-48D7-82A1-1294F1CD1786}" dt="2020-08-21T13:29:11.759" v="331" actId="478"/>
          <ac:spMkLst>
            <pc:docMk/>
            <pc:sldMk cId="4020017246" sldId="265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3:35.727" v="278" actId="478"/>
          <ac:spMkLst>
            <pc:docMk/>
            <pc:sldMk cId="4020017246" sldId="265"/>
            <ac:spMk id="6" creationId="{38A312F3-8E44-4CA1-80B4-7D20DC6B51B5}"/>
          </ac:spMkLst>
        </pc:spChg>
        <pc:spChg chg="add mod">
          <ac:chgData name="gustavo roberto" userId="a3e6f8c21c0d1ec1" providerId="LiveId" clId="{A22A6B8C-FA62-48D7-82A1-1294F1CD1786}" dt="2020-08-21T14:53:59.345" v="1048" actId="1076"/>
          <ac:spMkLst>
            <pc:docMk/>
            <pc:sldMk cId="4020017246" sldId="265"/>
            <ac:spMk id="7" creationId="{D1992AAA-576D-469A-A8DA-7D1218D3E999}"/>
          </ac:spMkLst>
        </pc:spChg>
        <pc:spChg chg="add mod">
          <ac:chgData name="gustavo roberto" userId="a3e6f8c21c0d1ec1" providerId="LiveId" clId="{A22A6B8C-FA62-48D7-82A1-1294F1CD1786}" dt="2020-08-21T15:16:29.076" v="1113" actId="5793"/>
          <ac:spMkLst>
            <pc:docMk/>
            <pc:sldMk cId="4020017246" sldId="265"/>
            <ac:spMk id="9" creationId="{3EEDA12F-0E97-4BB8-B4B6-0E8A4576BBE2}"/>
          </ac:spMkLst>
        </pc:spChg>
        <pc:picChg chg="add del mod">
          <ac:chgData name="gustavo roberto" userId="a3e6f8c21c0d1ec1" providerId="LiveId" clId="{A22A6B8C-FA62-48D7-82A1-1294F1CD1786}" dt="2020-08-21T13:26:12.107" v="297" actId="1440"/>
          <ac:picMkLst>
            <pc:docMk/>
            <pc:sldMk cId="4020017246" sldId="265"/>
            <ac:picMk id="3" creationId="{DC9CA644-7F08-4523-9DE4-D16D5E124D03}"/>
          </ac:picMkLst>
        </pc:picChg>
        <pc:picChg chg="del">
          <ac:chgData name="gustavo roberto" userId="a3e6f8c21c0d1ec1" providerId="LiveId" clId="{A22A6B8C-FA62-48D7-82A1-1294F1CD1786}" dt="2020-08-21T13:23:25.682" v="273" actId="478"/>
          <ac:picMkLst>
            <pc:docMk/>
            <pc:sldMk cId="4020017246" sldId="265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4:00:39.733" v="729" actId="1076"/>
          <ac:picMkLst>
            <pc:docMk/>
            <pc:sldMk cId="4020017246" sldId="265"/>
            <ac:picMk id="10" creationId="{DEA842F5-C2BC-44F2-B838-25682CB7366B}"/>
          </ac:picMkLst>
        </pc:picChg>
      </pc:sldChg>
      <pc:sldChg chg="addSp delSp modSp add mod modAnim">
        <pc:chgData name="gustavo roberto" userId="a3e6f8c21c0d1ec1" providerId="LiveId" clId="{A22A6B8C-FA62-48D7-82A1-1294F1CD1786}" dt="2020-08-21T15:16:47.509" v="1117" actId="1076"/>
        <pc:sldMkLst>
          <pc:docMk/>
          <pc:sldMk cId="3065401424" sldId="266"/>
        </pc:sldMkLst>
        <pc:spChg chg="del">
          <ac:chgData name="gustavo roberto" userId="a3e6f8c21c0d1ec1" providerId="LiveId" clId="{A22A6B8C-FA62-48D7-82A1-1294F1CD1786}" dt="2020-08-21T13:29:08.095" v="329" actId="478"/>
          <ac:spMkLst>
            <pc:docMk/>
            <pc:sldMk cId="3065401424" sldId="266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2:59.128" v="270" actId="478"/>
          <ac:spMkLst>
            <pc:docMk/>
            <pc:sldMk cId="3065401424" sldId="266"/>
            <ac:spMk id="6" creationId="{4EC9C775-253F-48D0-91D8-8AA1DF9F8997}"/>
          </ac:spMkLst>
        </pc:spChg>
        <pc:spChg chg="add mod">
          <ac:chgData name="gustavo roberto" userId="a3e6f8c21c0d1ec1" providerId="LiveId" clId="{A22A6B8C-FA62-48D7-82A1-1294F1CD1786}" dt="2020-08-21T14:53:37.566" v="1044" actId="207"/>
          <ac:spMkLst>
            <pc:docMk/>
            <pc:sldMk cId="3065401424" sldId="266"/>
            <ac:spMk id="7" creationId="{BFD40FF7-B4CD-42FE-AD1D-F0415576F318}"/>
          </ac:spMkLst>
        </pc:spChg>
        <pc:spChg chg="add mod">
          <ac:chgData name="gustavo roberto" userId="a3e6f8c21c0d1ec1" providerId="LiveId" clId="{A22A6B8C-FA62-48D7-82A1-1294F1CD1786}" dt="2020-08-21T15:16:47.509" v="1117" actId="1076"/>
          <ac:spMkLst>
            <pc:docMk/>
            <pc:sldMk cId="3065401424" sldId="266"/>
            <ac:spMk id="9" creationId="{ED750196-9932-467A-AC7E-C5721E8C5D70}"/>
          </ac:spMkLst>
        </pc:spChg>
        <pc:picChg chg="add mod">
          <ac:chgData name="gustavo roberto" userId="a3e6f8c21c0d1ec1" providerId="LiveId" clId="{A22A6B8C-FA62-48D7-82A1-1294F1CD1786}" dt="2020-08-21T13:26:05.268" v="296" actId="1440"/>
          <ac:picMkLst>
            <pc:docMk/>
            <pc:sldMk cId="3065401424" sldId="266"/>
            <ac:picMk id="3" creationId="{A3ECB286-C019-4651-9A67-280634C6E4DC}"/>
          </ac:picMkLst>
        </pc:picChg>
        <pc:picChg chg="del">
          <ac:chgData name="gustavo roberto" userId="a3e6f8c21c0d1ec1" providerId="LiveId" clId="{A22A6B8C-FA62-48D7-82A1-1294F1CD1786}" dt="2020-08-21T13:22:54.402" v="268" actId="478"/>
          <ac:picMkLst>
            <pc:docMk/>
            <pc:sldMk cId="3065401424" sldId="266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3:59:59.577" v="727" actId="1076"/>
          <ac:picMkLst>
            <pc:docMk/>
            <pc:sldMk cId="3065401424" sldId="266"/>
            <ac:picMk id="10" creationId="{AE6B749F-0190-41F8-AE7A-44D472D4657B}"/>
          </ac:picMkLst>
        </pc:picChg>
      </pc:sldChg>
      <pc:sldChg chg="addSp delSp modSp add mod modAnim">
        <pc:chgData name="gustavo roberto" userId="a3e6f8c21c0d1ec1" providerId="LiveId" clId="{A22A6B8C-FA62-48D7-82A1-1294F1CD1786}" dt="2020-08-21T15:16:51.258" v="1118" actId="1076"/>
        <pc:sldMkLst>
          <pc:docMk/>
          <pc:sldMk cId="2132731174" sldId="267"/>
        </pc:sldMkLst>
        <pc:spChg chg="del">
          <ac:chgData name="gustavo roberto" userId="a3e6f8c21c0d1ec1" providerId="LiveId" clId="{A22A6B8C-FA62-48D7-82A1-1294F1CD1786}" dt="2020-08-21T13:29:04.952" v="327" actId="478"/>
          <ac:spMkLst>
            <pc:docMk/>
            <pc:sldMk cId="2132731174" sldId="267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2:21.671" v="265" actId="478"/>
          <ac:spMkLst>
            <pc:docMk/>
            <pc:sldMk cId="2132731174" sldId="267"/>
            <ac:spMk id="6" creationId="{B3BBF96C-BBB4-4BF7-8A40-1E4547602951}"/>
          </ac:spMkLst>
        </pc:spChg>
        <pc:spChg chg="add mod">
          <ac:chgData name="gustavo roberto" userId="a3e6f8c21c0d1ec1" providerId="LiveId" clId="{A22A6B8C-FA62-48D7-82A1-1294F1CD1786}" dt="2020-08-21T14:53:30.929" v="1042" actId="2711"/>
          <ac:spMkLst>
            <pc:docMk/>
            <pc:sldMk cId="2132731174" sldId="267"/>
            <ac:spMk id="7" creationId="{E5F318EB-50B3-4BD1-BC3E-3132FD78D4B1}"/>
          </ac:spMkLst>
        </pc:spChg>
        <pc:spChg chg="add mod">
          <ac:chgData name="gustavo roberto" userId="a3e6f8c21c0d1ec1" providerId="LiveId" clId="{A22A6B8C-FA62-48D7-82A1-1294F1CD1786}" dt="2020-08-21T15:16:51.258" v="1118" actId="1076"/>
          <ac:spMkLst>
            <pc:docMk/>
            <pc:sldMk cId="2132731174" sldId="267"/>
            <ac:spMk id="9" creationId="{A928CBD8-137B-4FEC-98E4-51F86D91186E}"/>
          </ac:spMkLst>
        </pc:spChg>
        <pc:picChg chg="add mod">
          <ac:chgData name="gustavo roberto" userId="a3e6f8c21c0d1ec1" providerId="LiveId" clId="{A22A6B8C-FA62-48D7-82A1-1294F1CD1786}" dt="2020-08-21T13:26:02.314" v="295" actId="1440"/>
          <ac:picMkLst>
            <pc:docMk/>
            <pc:sldMk cId="2132731174" sldId="267"/>
            <ac:picMk id="3" creationId="{B3986D78-FB5F-4288-B5DA-04FFEB10DF12}"/>
          </ac:picMkLst>
        </pc:picChg>
        <pc:picChg chg="del">
          <ac:chgData name="gustavo roberto" userId="a3e6f8c21c0d1ec1" providerId="LiveId" clId="{A22A6B8C-FA62-48D7-82A1-1294F1CD1786}" dt="2020-08-21T13:22:16.373" v="263" actId="478"/>
          <ac:picMkLst>
            <pc:docMk/>
            <pc:sldMk cId="2132731174" sldId="267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3:59:36.447" v="725" actId="1076"/>
          <ac:picMkLst>
            <pc:docMk/>
            <pc:sldMk cId="2132731174" sldId="267"/>
            <ac:picMk id="10" creationId="{5BBD91D3-DA9E-49C1-B48C-512EB278DEC0}"/>
          </ac:picMkLst>
        </pc:picChg>
      </pc:sldChg>
      <pc:sldChg chg="addSp delSp modSp add mod modAnim">
        <pc:chgData name="gustavo roberto" userId="a3e6f8c21c0d1ec1" providerId="LiveId" clId="{A22A6B8C-FA62-48D7-82A1-1294F1CD1786}" dt="2020-08-21T15:16:57.626" v="1119" actId="1076"/>
        <pc:sldMkLst>
          <pc:docMk/>
          <pc:sldMk cId="4185726591" sldId="268"/>
        </pc:sldMkLst>
        <pc:spChg chg="del">
          <ac:chgData name="gustavo roberto" userId="a3e6f8c21c0d1ec1" providerId="LiveId" clId="{A22A6B8C-FA62-48D7-82A1-1294F1CD1786}" dt="2020-08-21T13:29:01.824" v="325" actId="478"/>
          <ac:spMkLst>
            <pc:docMk/>
            <pc:sldMk cId="4185726591" sldId="268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1:51.328" v="260" actId="478"/>
          <ac:spMkLst>
            <pc:docMk/>
            <pc:sldMk cId="4185726591" sldId="268"/>
            <ac:spMk id="6" creationId="{E5E4A64A-9645-4538-903D-B4A6A0084180}"/>
          </ac:spMkLst>
        </pc:spChg>
        <pc:spChg chg="add mod">
          <ac:chgData name="gustavo roberto" userId="a3e6f8c21c0d1ec1" providerId="LiveId" clId="{A22A6B8C-FA62-48D7-82A1-1294F1CD1786}" dt="2020-08-21T14:53:20.814" v="1040" actId="207"/>
          <ac:spMkLst>
            <pc:docMk/>
            <pc:sldMk cId="4185726591" sldId="268"/>
            <ac:spMk id="7" creationId="{A5B9B16A-3F53-49DD-8027-248F68635A5B}"/>
          </ac:spMkLst>
        </pc:spChg>
        <pc:spChg chg="add mod">
          <ac:chgData name="gustavo roberto" userId="a3e6f8c21c0d1ec1" providerId="LiveId" clId="{A22A6B8C-FA62-48D7-82A1-1294F1CD1786}" dt="2020-08-21T15:16:57.626" v="1119" actId="1076"/>
          <ac:spMkLst>
            <pc:docMk/>
            <pc:sldMk cId="4185726591" sldId="268"/>
            <ac:spMk id="9" creationId="{A6A57F52-26FF-471C-B661-2FDC85667192}"/>
          </ac:spMkLst>
        </pc:spChg>
        <pc:picChg chg="add mod">
          <ac:chgData name="gustavo roberto" userId="a3e6f8c21c0d1ec1" providerId="LiveId" clId="{A22A6B8C-FA62-48D7-82A1-1294F1CD1786}" dt="2020-08-21T13:25:58.308" v="294" actId="1440"/>
          <ac:picMkLst>
            <pc:docMk/>
            <pc:sldMk cId="4185726591" sldId="268"/>
            <ac:picMk id="3" creationId="{4FD6FC4E-701C-430A-AB35-CFB8453C10BE}"/>
          </ac:picMkLst>
        </pc:picChg>
        <pc:picChg chg="del">
          <ac:chgData name="gustavo roberto" userId="a3e6f8c21c0d1ec1" providerId="LiveId" clId="{A22A6B8C-FA62-48D7-82A1-1294F1CD1786}" dt="2020-08-21T13:21:46.682" v="258" actId="478"/>
          <ac:picMkLst>
            <pc:docMk/>
            <pc:sldMk cId="4185726591" sldId="268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3:56:41.596" v="723" actId="1076"/>
          <ac:picMkLst>
            <pc:docMk/>
            <pc:sldMk cId="4185726591" sldId="268"/>
            <ac:picMk id="10" creationId="{4AD3B857-5080-4878-BC12-B18E28D5A130}"/>
          </ac:picMkLst>
        </pc:picChg>
      </pc:sldChg>
      <pc:sldChg chg="addSp delSp modSp add mod modAnim">
        <pc:chgData name="gustavo roberto" userId="a3e6f8c21c0d1ec1" providerId="LiveId" clId="{A22A6B8C-FA62-48D7-82A1-1294F1CD1786}" dt="2020-08-21T14:58:34.781" v="1100" actId="313"/>
        <pc:sldMkLst>
          <pc:docMk/>
          <pc:sldMk cId="3415864878" sldId="269"/>
        </pc:sldMkLst>
        <pc:spChg chg="del">
          <ac:chgData name="gustavo roberto" userId="a3e6f8c21c0d1ec1" providerId="LiveId" clId="{A22A6B8C-FA62-48D7-82A1-1294F1CD1786}" dt="2020-08-21T13:28:57.447" v="323" actId="478"/>
          <ac:spMkLst>
            <pc:docMk/>
            <pc:sldMk cId="3415864878" sldId="269"/>
            <ac:spMk id="2" creationId="{7F1E44B3-EE67-469B-AF3E-14C131310653}"/>
          </ac:spMkLst>
        </pc:spChg>
        <pc:spChg chg="add del mod">
          <ac:chgData name="gustavo roberto" userId="a3e6f8c21c0d1ec1" providerId="LiveId" clId="{A22A6B8C-FA62-48D7-82A1-1294F1CD1786}" dt="2020-08-21T13:21:22.272" v="254" actId="478"/>
          <ac:spMkLst>
            <pc:docMk/>
            <pc:sldMk cId="3415864878" sldId="269"/>
            <ac:spMk id="6" creationId="{E73ADB5B-D499-42A5-941B-03AD1A0BE4F4}"/>
          </ac:spMkLst>
        </pc:spChg>
        <pc:spChg chg="add mod">
          <ac:chgData name="gustavo roberto" userId="a3e6f8c21c0d1ec1" providerId="LiveId" clId="{A22A6B8C-FA62-48D7-82A1-1294F1CD1786}" dt="2020-08-21T14:53:12.248" v="1038" actId="207"/>
          <ac:spMkLst>
            <pc:docMk/>
            <pc:sldMk cId="3415864878" sldId="269"/>
            <ac:spMk id="7" creationId="{D15A8EA3-A23A-4F08-BEF8-C6B91C922C4F}"/>
          </ac:spMkLst>
        </pc:spChg>
        <pc:spChg chg="add mod">
          <ac:chgData name="gustavo roberto" userId="a3e6f8c21c0d1ec1" providerId="LiveId" clId="{A22A6B8C-FA62-48D7-82A1-1294F1CD1786}" dt="2020-08-21T14:58:34.781" v="1100" actId="313"/>
          <ac:spMkLst>
            <pc:docMk/>
            <pc:sldMk cId="3415864878" sldId="269"/>
            <ac:spMk id="9" creationId="{98035A47-7BDB-46D0-81F6-43B92C1A5AB9}"/>
          </ac:spMkLst>
        </pc:spChg>
        <pc:picChg chg="add mod">
          <ac:chgData name="gustavo roberto" userId="a3e6f8c21c0d1ec1" providerId="LiveId" clId="{A22A6B8C-FA62-48D7-82A1-1294F1CD1786}" dt="2020-08-21T13:25:54.867" v="293" actId="1440"/>
          <ac:picMkLst>
            <pc:docMk/>
            <pc:sldMk cId="3415864878" sldId="269"/>
            <ac:picMk id="3" creationId="{6190BAB3-613D-472A-9C33-D8B6C967BB58}"/>
          </ac:picMkLst>
        </pc:picChg>
        <pc:picChg chg="del">
          <ac:chgData name="gustavo roberto" userId="a3e6f8c21c0d1ec1" providerId="LiveId" clId="{A22A6B8C-FA62-48D7-82A1-1294F1CD1786}" dt="2020-08-21T13:21:18.436" v="253" actId="478"/>
          <ac:picMkLst>
            <pc:docMk/>
            <pc:sldMk cId="3415864878" sldId="269"/>
            <ac:picMk id="4" creationId="{FA20B8DD-DED3-470F-A228-61E206D1EF1C}"/>
          </ac:picMkLst>
        </pc:picChg>
        <pc:picChg chg="add mod">
          <ac:chgData name="gustavo roberto" userId="a3e6f8c21c0d1ec1" providerId="LiveId" clId="{A22A6B8C-FA62-48D7-82A1-1294F1CD1786}" dt="2020-08-21T13:56:17.379" v="721" actId="1076"/>
          <ac:picMkLst>
            <pc:docMk/>
            <pc:sldMk cId="3415864878" sldId="269"/>
            <ac:picMk id="10" creationId="{3BD5596E-C1F3-4E5B-9D87-D1737E215F22}"/>
          </ac:picMkLst>
        </pc:picChg>
      </pc:sldChg>
      <pc:sldChg chg="new del">
        <pc:chgData name="gustavo roberto" userId="a3e6f8c21c0d1ec1" providerId="LiveId" clId="{A22A6B8C-FA62-48D7-82A1-1294F1CD1786}" dt="2020-08-21T14:12:42.080" v="736" actId="2696"/>
        <pc:sldMkLst>
          <pc:docMk/>
          <pc:sldMk cId="2860442496" sldId="270"/>
        </pc:sldMkLst>
      </pc:sldChg>
      <pc:sldChg chg="addSp delSp modSp new mod">
        <pc:chgData name="gustavo roberto" userId="a3e6f8c21c0d1ec1" providerId="LiveId" clId="{A22A6B8C-FA62-48D7-82A1-1294F1CD1786}" dt="2020-08-21T14:59:25.653" v="1105" actId="1076"/>
        <pc:sldMkLst>
          <pc:docMk/>
          <pc:sldMk cId="2853754485" sldId="271"/>
        </pc:sldMkLst>
        <pc:spChg chg="mod">
          <ac:chgData name="gustavo roberto" userId="a3e6f8c21c0d1ec1" providerId="LiveId" clId="{A22A6B8C-FA62-48D7-82A1-1294F1CD1786}" dt="2020-08-21T14:59:19.128" v="1103" actId="1076"/>
          <ac:spMkLst>
            <pc:docMk/>
            <pc:sldMk cId="2853754485" sldId="271"/>
            <ac:spMk id="2" creationId="{4A3BAD60-B968-47A1-9BD3-0FAF7798EB30}"/>
          </ac:spMkLst>
        </pc:spChg>
        <pc:spChg chg="del">
          <ac:chgData name="gustavo roberto" userId="a3e6f8c21c0d1ec1" providerId="LiveId" clId="{A22A6B8C-FA62-48D7-82A1-1294F1CD1786}" dt="2020-08-21T14:12:57.971" v="751" actId="931"/>
          <ac:spMkLst>
            <pc:docMk/>
            <pc:sldMk cId="2853754485" sldId="271"/>
            <ac:spMk id="3" creationId="{02A4321E-C0D2-4903-9656-EC8E305FACBD}"/>
          </ac:spMkLst>
        </pc:spChg>
        <pc:spChg chg="add del">
          <ac:chgData name="gustavo roberto" userId="a3e6f8c21c0d1ec1" providerId="LiveId" clId="{A22A6B8C-FA62-48D7-82A1-1294F1CD1786}" dt="2020-08-21T14:13:29.001" v="759" actId="11529"/>
          <ac:spMkLst>
            <pc:docMk/>
            <pc:sldMk cId="2853754485" sldId="271"/>
            <ac:spMk id="6" creationId="{777D9901-8D4C-492A-8868-24487867511C}"/>
          </ac:spMkLst>
        </pc:spChg>
        <pc:picChg chg="add mod">
          <ac:chgData name="gustavo roberto" userId="a3e6f8c21c0d1ec1" providerId="LiveId" clId="{A22A6B8C-FA62-48D7-82A1-1294F1CD1786}" dt="2020-08-21T14:59:25.653" v="1105" actId="1076"/>
          <ac:picMkLst>
            <pc:docMk/>
            <pc:sldMk cId="2853754485" sldId="271"/>
            <ac:picMk id="5" creationId="{921D3284-4D17-4E72-87DD-2677D4C300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32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7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53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01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33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68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241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574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2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08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3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68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81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98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355E7A-BAF8-4E62-B750-9B32886EC267}" type="datetimeFigureOut">
              <a:rPr lang="pt-BR" smtClean="0"/>
              <a:t>21/08/2020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FD558F-88BC-499B-81A1-53179F706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104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p3"/><Relationship Id="rId2" Type="http://schemas.microsoft.com/office/2007/relationships/media" Target="../media/media2.mp3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7D4ED-1BCD-49B1-9D21-706A2ACB0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Opções do Power point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BBB34-CB8F-4784-87D9-E0A08C591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Nome: Gustavo Roberto Da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Turma:TII2002t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8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ECB286-C019-4651-9A67-280634C6E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D40FF7-B4CD-42FE-AD1D-F0415576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Personalizar Faixa de opções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D750196-9932-467A-AC7E-C5721E8C5D70}"/>
              </a:ext>
            </a:extLst>
          </p:cNvPr>
          <p:cNvSpPr txBox="1"/>
          <p:nvPr/>
        </p:nvSpPr>
        <p:spPr>
          <a:xfrm>
            <a:off x="195309" y="1745942"/>
            <a:ext cx="2574524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Interfase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Barras de menu</a:t>
            </a:r>
          </a:p>
        </p:txBody>
      </p:sp>
      <p:pic>
        <p:nvPicPr>
          <p:cNvPr id="10" name="opções do power point janela categorias Personalizar Faixa de opções sete de dez">
            <a:hlinkClick r:id="" action="ppaction://media"/>
            <a:extLst>
              <a:ext uri="{FF2B5EF4-FFF2-40B4-BE49-F238E27FC236}">
                <a16:creationId xmlns:a16="http://schemas.microsoft.com/office/drawing/2014/main" id="{AE6B749F-0190-41F8-AE7A-44D472D465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0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9CA644-7F08-4523-9DE4-D16D5E124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1992AAA-576D-469A-A8DA-7D1218D3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603683"/>
            <a:ext cx="2574524" cy="887766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Barra de Ferramentas de Acesso Rápida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EDA12F-0E97-4BB8-B4B6-0E8A4576BBE2}"/>
              </a:ext>
            </a:extLst>
          </p:cNvPr>
          <p:cNvSpPr txBox="1"/>
          <p:nvPr/>
        </p:nvSpPr>
        <p:spPr>
          <a:xfrm>
            <a:off x="195309" y="2439498"/>
            <a:ext cx="2574524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Barra de titulo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Botões hiper link</a:t>
            </a:r>
          </a:p>
        </p:txBody>
      </p:sp>
      <p:pic>
        <p:nvPicPr>
          <p:cNvPr id="10" name="opções do power point janela categorias Barra de Ferramentas de Acesso Rápida oito de dez">
            <a:hlinkClick r:id="" action="ppaction://media"/>
            <a:extLst>
              <a:ext uri="{FF2B5EF4-FFF2-40B4-BE49-F238E27FC236}">
                <a16:creationId xmlns:a16="http://schemas.microsoft.com/office/drawing/2014/main" id="{DEA842F5-C2BC-44F2-B838-25682CB736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0055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EAA9CBF-9CC8-458A-B085-6883BB392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E2B6E5A-4C78-47F9-8F57-E76FD88C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Suplementos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42E83B-A05B-4140-BAC1-F71A9D6E8515}"/>
              </a:ext>
            </a:extLst>
          </p:cNvPr>
          <p:cNvSpPr txBox="1"/>
          <p:nvPr/>
        </p:nvSpPr>
        <p:spPr>
          <a:xfrm>
            <a:off x="195309" y="1367161"/>
            <a:ext cx="2574524" cy="257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Suplementos do Power point 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Extensões </a:t>
            </a:r>
          </a:p>
        </p:txBody>
      </p:sp>
      <p:pic>
        <p:nvPicPr>
          <p:cNvPr id="10" name="opções do power point janela categorias Suplementos nove de dez">
            <a:hlinkClick r:id="" action="ppaction://media"/>
            <a:extLst>
              <a:ext uri="{FF2B5EF4-FFF2-40B4-BE49-F238E27FC236}">
                <a16:creationId xmlns:a16="http://schemas.microsoft.com/office/drawing/2014/main" id="{030FC74D-8E50-4C15-810A-3CC9756FDE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C95013-09C0-4CF6-BA0A-6D731B072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D333B81-848B-434D-BFE9-92EBB883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372864"/>
            <a:ext cx="2574524" cy="887766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de Confiabilidade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3402E7-221C-4B2A-9F3E-97461B89F876}"/>
              </a:ext>
            </a:extLst>
          </p:cNvPr>
          <p:cNvSpPr txBox="1"/>
          <p:nvPr/>
        </p:nvSpPr>
        <p:spPr>
          <a:xfrm>
            <a:off x="195309" y="1447061"/>
            <a:ext cx="2574524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Segurança e privacidade 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Proteger seu computador e seus documentos</a:t>
            </a:r>
          </a:p>
        </p:txBody>
      </p:sp>
      <p:pic>
        <p:nvPicPr>
          <p:cNvPr id="10" name="opções do power point janela categorias Central de Confiabilidade dez de dez">
            <a:hlinkClick r:id="" action="ppaction://media"/>
            <a:extLst>
              <a:ext uri="{FF2B5EF4-FFF2-40B4-BE49-F238E27FC236}">
                <a16:creationId xmlns:a16="http://schemas.microsoft.com/office/drawing/2014/main" id="{BD24D444-B5BA-41C1-A742-3AB70C7366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8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23AF9-E698-4A4E-8B71-EA571FD9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e acessibilidade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B17AC-7771-41BF-A37D-0AF782D6C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 opções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Deficientes visuais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Imagens apresentadas aqui serão descritas por áudio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Narrador do Windows  </a:t>
            </a: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 + 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pt-BR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Roteiro para download </a:t>
            </a:r>
          </a:p>
        </p:txBody>
      </p:sp>
    </p:spTree>
    <p:extLst>
      <p:ext uri="{BB962C8B-B14F-4D97-AF65-F5344CB8AC3E}">
        <p14:creationId xmlns:p14="http://schemas.microsoft.com/office/powerpoint/2010/main" val="313746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BAD60-B968-47A1-9BD3-0FAF7798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56" y="227860"/>
            <a:ext cx="10353762" cy="97045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acessar?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1D3284-4D17-4E72-87DD-2677D4C30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8" y="1367979"/>
            <a:ext cx="9292984" cy="48981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7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44B3-EE67-469B-AF3E-14C1313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A20B8DD-DED3-470F-A228-61E206D1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50997" y="248576"/>
            <a:ext cx="8845694" cy="6407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3FE6704-128E-468E-B835-9E6A9842F00B}"/>
              </a:ext>
            </a:extLst>
          </p:cNvPr>
          <p:cNvSpPr txBox="1"/>
          <p:nvPr/>
        </p:nvSpPr>
        <p:spPr>
          <a:xfrm>
            <a:off x="195309" y="1136342"/>
            <a:ext cx="2574524" cy="378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Usabilidade do usuário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Diversos monitores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Como o programa e Iniciado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opções do power point janela categorias geral um de dez">
            <a:hlinkClick r:id="" action="ppaction://media"/>
            <a:extLst>
              <a:ext uri="{FF2B5EF4-FFF2-40B4-BE49-F238E27FC236}">
                <a16:creationId xmlns:a16="http://schemas.microsoft.com/office/drawing/2014/main" id="{956F447B-0D05-43B7-9FA2-A72C16DFAD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2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12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D8FEE3-84F0-48B9-B69B-BF1C2424F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F9627D0-BF01-42EF-83A9-2A746A18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Revisão de texto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66B51E-199F-4680-B5D8-F9BF3E62B97A}"/>
              </a:ext>
            </a:extLst>
          </p:cNvPr>
          <p:cNvSpPr txBox="1"/>
          <p:nvPr/>
        </p:nvSpPr>
        <p:spPr>
          <a:xfrm>
            <a:off x="195309" y="1488367"/>
            <a:ext cx="2574524" cy="327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Funcionalidades da autocorreção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Desativar ou ativar recursos</a:t>
            </a:r>
          </a:p>
        </p:txBody>
      </p:sp>
      <p:pic>
        <p:nvPicPr>
          <p:cNvPr id="12" name="opções do power point janela categorias revisão de texto dois de dez">
            <a:hlinkClick r:id="" action="ppaction://media"/>
            <a:extLst>
              <a:ext uri="{FF2B5EF4-FFF2-40B4-BE49-F238E27FC236}">
                <a16:creationId xmlns:a16="http://schemas.microsoft.com/office/drawing/2014/main" id="{6D0615C3-A4CB-4AC3-B577-FA6668273B4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8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C31BE5-15A4-449A-8E01-CD075BCE4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5C02145-69B0-4559-BFB1-025E7FD4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Salvar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23163D-6D0E-48CC-B7A4-84D73377F9DA}"/>
              </a:ext>
            </a:extLst>
          </p:cNvPr>
          <p:cNvSpPr txBox="1"/>
          <p:nvPr/>
        </p:nvSpPr>
        <p:spPr>
          <a:xfrm>
            <a:off x="195309" y="1136342"/>
            <a:ext cx="2574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Opções de salvamento</a:t>
            </a:r>
          </a:p>
        </p:txBody>
      </p:sp>
      <p:pic>
        <p:nvPicPr>
          <p:cNvPr id="10" name="opções do power point janela categorias Salvar três de dez">
            <a:hlinkClick r:id="" action="ppaction://media"/>
            <a:extLst>
              <a:ext uri="{FF2B5EF4-FFF2-40B4-BE49-F238E27FC236}">
                <a16:creationId xmlns:a16="http://schemas.microsoft.com/office/drawing/2014/main" id="{367C436D-45C5-4AD6-923D-2B5D6A29232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6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7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90BAB3-613D-472A-9C33-D8B6C967B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15A8EA3-A23A-4F08-BEF8-C6B91C92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035A47-7BDB-46D0-81F6-43B92C1A5AB9}"/>
              </a:ext>
            </a:extLst>
          </p:cNvPr>
          <p:cNvSpPr txBox="1"/>
          <p:nvPr/>
        </p:nvSpPr>
        <p:spPr>
          <a:xfrm>
            <a:off x="195309" y="1145220"/>
            <a:ext cx="2574524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Idioma exibido</a:t>
            </a:r>
          </a:p>
          <a:p>
            <a:pPr marL="36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endParaRPr lang="pt-B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Idioma Revisão de texto</a:t>
            </a:r>
          </a:p>
        </p:txBody>
      </p:sp>
      <p:pic>
        <p:nvPicPr>
          <p:cNvPr id="10" name="opções do power point janela categorias Idioma quatro de dez">
            <a:hlinkClick r:id="" action="ppaction://media"/>
            <a:extLst>
              <a:ext uri="{FF2B5EF4-FFF2-40B4-BE49-F238E27FC236}">
                <a16:creationId xmlns:a16="http://schemas.microsoft.com/office/drawing/2014/main" id="{3BD5596E-C1F3-4E5B-9D87-D1737E215F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9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D6FC4E-701C-430A-AB35-CFB8453C1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A5B9B16A-3F53-49DD-8027-248F6863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 de Acesso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6A57F52-26FF-471C-B661-2FDC85667192}"/>
              </a:ext>
            </a:extLst>
          </p:cNvPr>
          <p:cNvSpPr txBox="1"/>
          <p:nvPr/>
        </p:nvSpPr>
        <p:spPr>
          <a:xfrm>
            <a:off x="195309" y="1548015"/>
            <a:ext cx="2574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Configurações de acessibilidade</a:t>
            </a:r>
          </a:p>
        </p:txBody>
      </p:sp>
      <p:pic>
        <p:nvPicPr>
          <p:cNvPr id="10" name="opções do power point janela categorias Facilidade de Acesso cinco de dez">
            <a:hlinkClick r:id="" action="ppaction://media"/>
            <a:extLst>
              <a:ext uri="{FF2B5EF4-FFF2-40B4-BE49-F238E27FC236}">
                <a16:creationId xmlns:a16="http://schemas.microsoft.com/office/drawing/2014/main" id="{4AD3B857-5080-4878-BC12-B18E28D5A1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1120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1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986D78-FB5F-4288-B5DA-04FFEB10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047" y="248576"/>
            <a:ext cx="8916644" cy="6458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F318EB-50B3-4BD1-BC3E-3132FD78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9" y="248576"/>
            <a:ext cx="2574524" cy="88776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28CBD8-137B-4FEC-98E4-51F86D91186E}"/>
              </a:ext>
            </a:extLst>
          </p:cNvPr>
          <p:cNvSpPr txBox="1"/>
          <p:nvPr/>
        </p:nvSpPr>
        <p:spPr>
          <a:xfrm>
            <a:off x="195309" y="1376040"/>
            <a:ext cx="2574524" cy="327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Configurações mais avançadas 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</a:pPr>
            <a:r>
              <a:rPr lang="pt-B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Destinadas a usuários mais avançados </a:t>
            </a:r>
          </a:p>
        </p:txBody>
      </p:sp>
      <p:pic>
        <p:nvPicPr>
          <p:cNvPr id="10" name="opções do power point janela categorias Avançado seis de dez">
            <a:hlinkClick r:id="" action="ppaction://media"/>
            <a:extLst>
              <a:ext uri="{FF2B5EF4-FFF2-40B4-BE49-F238E27FC236}">
                <a16:creationId xmlns:a16="http://schemas.microsoft.com/office/drawing/2014/main" id="{5BBD91D3-DA9E-49C1-B48C-512EB278DE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7771" y="52807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8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Ardósia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128</Words>
  <Application>Microsoft Office PowerPoint</Application>
  <PresentationFormat>Widescreen</PresentationFormat>
  <Paragraphs>45</Paragraphs>
  <Slides>13</Slides>
  <Notes>0</Notes>
  <HiddenSlides>0</HiddenSlides>
  <MMClips>10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Ardósia</vt:lpstr>
      <vt:lpstr>Opções do Power point</vt:lpstr>
      <vt:lpstr>Introdução e acessibilidade.</vt:lpstr>
      <vt:lpstr>Como acessar?</vt:lpstr>
      <vt:lpstr>Geral</vt:lpstr>
      <vt:lpstr>Revisão de texto</vt:lpstr>
      <vt:lpstr>Salvar</vt:lpstr>
      <vt:lpstr>Idioma</vt:lpstr>
      <vt:lpstr>Facilidade de Acesso</vt:lpstr>
      <vt:lpstr>Avançado</vt:lpstr>
      <vt:lpstr>Personalizar Faixa de opções</vt:lpstr>
      <vt:lpstr>Barra de Ferramentas de Acesso Rápida</vt:lpstr>
      <vt:lpstr>Suplementos</vt:lpstr>
      <vt:lpstr>Central de Confiabilidade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apresentaçao</dc:title>
  <dc:creator>gustavo roberto</dc:creator>
  <cp:lastModifiedBy>gustavo roberto</cp:lastModifiedBy>
  <cp:revision>12</cp:revision>
  <dcterms:created xsi:type="dcterms:W3CDTF">2020-08-21T11:48:26Z</dcterms:created>
  <dcterms:modified xsi:type="dcterms:W3CDTF">2020-08-21T15:17:22Z</dcterms:modified>
</cp:coreProperties>
</file>