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0" r:id="rId2"/>
    <p:sldId id="283" r:id="rId3"/>
    <p:sldId id="257" r:id="rId4"/>
    <p:sldId id="281" r:id="rId5"/>
    <p:sldId id="285" r:id="rId6"/>
    <p:sldId id="287" r:id="rId7"/>
    <p:sldId id="288" r:id="rId8"/>
    <p:sldId id="286" r:id="rId9"/>
    <p:sldId id="284" r:id="rId10"/>
    <p:sldId id="289" r:id="rId11"/>
    <p:sldId id="279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C54"/>
    <a:srgbClr val="B1184B"/>
    <a:srgbClr val="B1182D"/>
    <a:srgbClr val="7911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07140-0801-4F0D-801E-EB791D1BF7DD}" v="98" dt="2023-05-27T15:30:09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9" autoAdjust="0"/>
    <p:restoredTop sz="89568" autoAdjust="0"/>
  </p:normalViewPr>
  <p:slideViewPr>
    <p:cSldViewPr snapToGrid="0">
      <p:cViewPr varScale="1">
        <p:scale>
          <a:sx n="108" d="100"/>
          <a:sy n="108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Huertas" userId="2e9e20c1856681bc" providerId="LiveId" clId="{34A07140-0801-4F0D-801E-EB791D1BF7DD}"/>
    <pc:docChg chg="undo custSel addSld delSld modSld">
      <pc:chgData name="Roberto Huertas" userId="2e9e20c1856681bc" providerId="LiveId" clId="{34A07140-0801-4F0D-801E-EB791D1BF7DD}" dt="2023-05-27T16:25:02.452" v="1508" actId="20577"/>
      <pc:docMkLst>
        <pc:docMk/>
      </pc:docMkLst>
      <pc:sldChg chg="del">
        <pc:chgData name="Roberto Huertas" userId="2e9e20c1856681bc" providerId="LiveId" clId="{34A07140-0801-4F0D-801E-EB791D1BF7DD}" dt="2023-05-27T13:34:12.022" v="191" actId="2696"/>
        <pc:sldMkLst>
          <pc:docMk/>
          <pc:sldMk cId="2048857452" sldId="256"/>
        </pc:sldMkLst>
      </pc:sldChg>
      <pc:sldChg chg="modSp mod">
        <pc:chgData name="Roberto Huertas" userId="2e9e20c1856681bc" providerId="LiveId" clId="{34A07140-0801-4F0D-801E-EB791D1BF7DD}" dt="2023-05-27T13:48:22.627" v="579" actId="20577"/>
        <pc:sldMkLst>
          <pc:docMk/>
          <pc:sldMk cId="3642470659" sldId="257"/>
        </pc:sldMkLst>
        <pc:spChg chg="mod">
          <ac:chgData name="Roberto Huertas" userId="2e9e20c1856681bc" providerId="LiveId" clId="{34A07140-0801-4F0D-801E-EB791D1BF7DD}" dt="2023-05-27T13:48:22.627" v="579" actId="20577"/>
          <ac:spMkLst>
            <pc:docMk/>
            <pc:sldMk cId="3642470659" sldId="257"/>
            <ac:spMk id="2" creationId="{1C4A7152-A991-4EA7-AABE-AFBA649016C8}"/>
          </ac:spMkLst>
        </pc:spChg>
        <pc:spChg chg="mod">
          <ac:chgData name="Roberto Huertas" userId="2e9e20c1856681bc" providerId="LiveId" clId="{34A07140-0801-4F0D-801E-EB791D1BF7DD}" dt="2023-05-27T13:48:11.614" v="577" actId="20577"/>
          <ac:spMkLst>
            <pc:docMk/>
            <pc:sldMk cId="3642470659" sldId="257"/>
            <ac:spMk id="3" creationId="{4D460383-39BA-4BCD-ACBB-C9308C3EC2D0}"/>
          </ac:spMkLst>
        </pc:spChg>
      </pc:sldChg>
      <pc:sldChg chg="addSp delSp modSp mod">
        <pc:chgData name="Roberto Huertas" userId="2e9e20c1856681bc" providerId="LiveId" clId="{34A07140-0801-4F0D-801E-EB791D1BF7DD}" dt="2023-05-27T15:17:29.343" v="1495" actId="14861"/>
        <pc:sldMkLst>
          <pc:docMk/>
          <pc:sldMk cId="200404103" sldId="280"/>
        </pc:sldMkLst>
        <pc:spChg chg="mod">
          <ac:chgData name="Roberto Huertas" userId="2e9e20c1856681bc" providerId="LiveId" clId="{34A07140-0801-4F0D-801E-EB791D1BF7DD}" dt="2023-05-27T13:31:06.468" v="61" actId="1076"/>
          <ac:spMkLst>
            <pc:docMk/>
            <pc:sldMk cId="200404103" sldId="280"/>
            <ac:spMk id="5" creationId="{8422CBC1-AF49-456C-AC3C-456F3B784630}"/>
          </ac:spMkLst>
        </pc:spChg>
        <pc:picChg chg="add del">
          <ac:chgData name="Roberto Huertas" userId="2e9e20c1856681bc" providerId="LiveId" clId="{34A07140-0801-4F0D-801E-EB791D1BF7DD}" dt="2023-05-27T13:28:56.292" v="22" actId="478"/>
          <ac:picMkLst>
            <pc:docMk/>
            <pc:sldMk cId="200404103" sldId="280"/>
            <ac:picMk id="3" creationId="{291CD4DE-5199-682A-5265-92F73CC61846}"/>
          </ac:picMkLst>
        </pc:picChg>
        <pc:picChg chg="add del">
          <ac:chgData name="Roberto Huertas" userId="2e9e20c1856681bc" providerId="LiveId" clId="{34A07140-0801-4F0D-801E-EB791D1BF7DD}" dt="2023-05-27T13:28:53.827" v="21"/>
          <ac:picMkLst>
            <pc:docMk/>
            <pc:sldMk cId="200404103" sldId="280"/>
            <ac:picMk id="1026" creationId="{EC4394D4-F886-00DC-51A9-C1209CEA899A}"/>
          </ac:picMkLst>
        </pc:picChg>
        <pc:picChg chg="add mod">
          <ac:chgData name="Roberto Huertas" userId="2e9e20c1856681bc" providerId="LiveId" clId="{34A07140-0801-4F0D-801E-EB791D1BF7DD}" dt="2023-05-27T15:17:29.343" v="1495" actId="14861"/>
          <ac:picMkLst>
            <pc:docMk/>
            <pc:sldMk cId="200404103" sldId="280"/>
            <ac:picMk id="1028" creationId="{75924513-CCF1-72E6-A875-7C85E7912270}"/>
          </ac:picMkLst>
        </pc:picChg>
        <pc:cxnChg chg="mod">
          <ac:chgData name="Roberto Huertas" userId="2e9e20c1856681bc" providerId="LiveId" clId="{34A07140-0801-4F0D-801E-EB791D1BF7DD}" dt="2023-05-27T13:29:52.869" v="34" actId="1076"/>
          <ac:cxnSpMkLst>
            <pc:docMk/>
            <pc:sldMk cId="200404103" sldId="280"/>
            <ac:cxnSpMk id="20" creationId="{6C50C0C5-7D5E-4E1E-A0FA-6A99C6DC1694}"/>
          </ac:cxnSpMkLst>
        </pc:cxnChg>
      </pc:sldChg>
      <pc:sldChg chg="modSp mod">
        <pc:chgData name="Roberto Huertas" userId="2e9e20c1856681bc" providerId="LiveId" clId="{34A07140-0801-4F0D-801E-EB791D1BF7DD}" dt="2023-05-27T15:18:06.239" v="1496" actId="20577"/>
        <pc:sldMkLst>
          <pc:docMk/>
          <pc:sldMk cId="3182257351" sldId="281"/>
        </pc:sldMkLst>
        <pc:spChg chg="mod">
          <ac:chgData name="Roberto Huertas" userId="2e9e20c1856681bc" providerId="LiveId" clId="{34A07140-0801-4F0D-801E-EB791D1BF7DD}" dt="2023-05-27T13:50:05.163" v="595" actId="20577"/>
          <ac:spMkLst>
            <pc:docMk/>
            <pc:sldMk cId="3182257351" sldId="281"/>
            <ac:spMk id="2" creationId="{1C4A7152-A991-4EA7-AABE-AFBA649016C8}"/>
          </ac:spMkLst>
        </pc:spChg>
        <pc:spChg chg="mod">
          <ac:chgData name="Roberto Huertas" userId="2e9e20c1856681bc" providerId="LiveId" clId="{34A07140-0801-4F0D-801E-EB791D1BF7DD}" dt="2023-05-27T15:18:06.239" v="1496" actId="20577"/>
          <ac:spMkLst>
            <pc:docMk/>
            <pc:sldMk cId="3182257351" sldId="281"/>
            <ac:spMk id="3" creationId="{4D460383-39BA-4BCD-ACBB-C9308C3EC2D0}"/>
          </ac:spMkLst>
        </pc:spChg>
      </pc:sldChg>
      <pc:sldChg chg="modSp del mod">
        <pc:chgData name="Roberto Huertas" userId="2e9e20c1856681bc" providerId="LiveId" clId="{34A07140-0801-4F0D-801E-EB791D1BF7DD}" dt="2023-05-27T14:22:20.980" v="1220" actId="2696"/>
        <pc:sldMkLst>
          <pc:docMk/>
          <pc:sldMk cId="2228543767" sldId="282"/>
        </pc:sldMkLst>
        <pc:spChg chg="mod">
          <ac:chgData name="Roberto Huertas" userId="2e9e20c1856681bc" providerId="LiveId" clId="{34A07140-0801-4F0D-801E-EB791D1BF7DD}" dt="2023-05-27T14:09:05.789" v="1076" actId="20577"/>
          <ac:spMkLst>
            <pc:docMk/>
            <pc:sldMk cId="2228543767" sldId="282"/>
            <ac:spMk id="2" creationId="{1C4A7152-A991-4EA7-AABE-AFBA649016C8}"/>
          </ac:spMkLst>
        </pc:spChg>
      </pc:sldChg>
      <pc:sldChg chg="modSp mod">
        <pc:chgData name="Roberto Huertas" userId="2e9e20c1856681bc" providerId="LiveId" clId="{34A07140-0801-4F0D-801E-EB791D1BF7DD}" dt="2023-05-27T16:25:02.452" v="1508" actId="20577"/>
        <pc:sldMkLst>
          <pc:docMk/>
          <pc:sldMk cId="3510618644" sldId="283"/>
        </pc:sldMkLst>
        <pc:spChg chg="mod">
          <ac:chgData name="Roberto Huertas" userId="2e9e20c1856681bc" providerId="LiveId" clId="{34A07140-0801-4F0D-801E-EB791D1BF7DD}" dt="2023-05-27T14:22:05.620" v="1219" actId="20577"/>
          <ac:spMkLst>
            <pc:docMk/>
            <pc:sldMk cId="3510618644" sldId="283"/>
            <ac:spMk id="2" creationId="{B0A9C275-FDAF-4B87-8F54-632BC45617E1}"/>
          </ac:spMkLst>
        </pc:spChg>
        <pc:spChg chg="mod">
          <ac:chgData name="Roberto Huertas" userId="2e9e20c1856681bc" providerId="LiveId" clId="{34A07140-0801-4F0D-801E-EB791D1BF7DD}" dt="2023-05-27T16:25:02.452" v="1508" actId="20577"/>
          <ac:spMkLst>
            <pc:docMk/>
            <pc:sldMk cId="3510618644" sldId="283"/>
            <ac:spMk id="3" creationId="{DB7A7C7F-394E-460C-B44A-2EFE48203913}"/>
          </ac:spMkLst>
        </pc:spChg>
      </pc:sldChg>
      <pc:sldChg chg="addSp delSp modSp">
        <pc:chgData name="Roberto Huertas" userId="2e9e20c1856681bc" providerId="LiveId" clId="{34A07140-0801-4F0D-801E-EB791D1BF7DD}" dt="2023-05-27T14:36:31.942" v="1335" actId="1076"/>
        <pc:sldMkLst>
          <pc:docMk/>
          <pc:sldMk cId="156460977" sldId="284"/>
        </pc:sldMkLst>
        <pc:picChg chg="del">
          <ac:chgData name="Roberto Huertas" userId="2e9e20c1856681bc" providerId="LiveId" clId="{34A07140-0801-4F0D-801E-EB791D1BF7DD}" dt="2023-05-27T14:36:14.299" v="1331" actId="478"/>
          <ac:picMkLst>
            <pc:docMk/>
            <pc:sldMk cId="156460977" sldId="284"/>
            <ac:picMk id="1028" creationId="{F3AB0EFE-B3D7-BA11-DC0D-2589DD7610F9}"/>
          </ac:picMkLst>
        </pc:picChg>
        <pc:picChg chg="del">
          <ac:chgData name="Roberto Huertas" userId="2e9e20c1856681bc" providerId="LiveId" clId="{34A07140-0801-4F0D-801E-EB791D1BF7DD}" dt="2023-05-27T14:36:10.499" v="1329" actId="478"/>
          <ac:picMkLst>
            <pc:docMk/>
            <pc:sldMk cId="156460977" sldId="284"/>
            <ac:picMk id="1032" creationId="{0653F611-4FB5-965A-DBAA-AFAAF5398549}"/>
          </ac:picMkLst>
        </pc:picChg>
        <pc:picChg chg="add mod">
          <ac:chgData name="Roberto Huertas" userId="2e9e20c1856681bc" providerId="LiveId" clId="{34A07140-0801-4F0D-801E-EB791D1BF7DD}" dt="2023-05-27T14:36:31.942" v="1335" actId="1076"/>
          <ac:picMkLst>
            <pc:docMk/>
            <pc:sldMk cId="156460977" sldId="284"/>
            <ac:picMk id="2050" creationId="{9B91F803-4964-CE7F-6492-8D60E2316927}"/>
          </ac:picMkLst>
        </pc:picChg>
      </pc:sldChg>
      <pc:sldChg chg="modSp add mod">
        <pc:chgData name="Roberto Huertas" userId="2e9e20c1856681bc" providerId="LiveId" clId="{34A07140-0801-4F0D-801E-EB791D1BF7DD}" dt="2023-05-27T15:24:09.342" v="1499" actId="16037"/>
        <pc:sldMkLst>
          <pc:docMk/>
          <pc:sldMk cId="3054084323" sldId="285"/>
        </pc:sldMkLst>
        <pc:spChg chg="mod">
          <ac:chgData name="Roberto Huertas" userId="2e9e20c1856681bc" providerId="LiveId" clId="{34A07140-0801-4F0D-801E-EB791D1BF7DD}" dt="2023-05-27T14:07:08.731" v="1062" actId="790"/>
          <ac:spMkLst>
            <pc:docMk/>
            <pc:sldMk cId="3054084323" sldId="285"/>
            <ac:spMk id="2" creationId="{1C4A7152-A991-4EA7-AABE-AFBA649016C8}"/>
          </ac:spMkLst>
        </pc:spChg>
        <pc:spChg chg="mod">
          <ac:chgData name="Roberto Huertas" userId="2e9e20c1856681bc" providerId="LiveId" clId="{34A07140-0801-4F0D-801E-EB791D1BF7DD}" dt="2023-05-27T15:24:09.342" v="1499" actId="16037"/>
          <ac:spMkLst>
            <pc:docMk/>
            <pc:sldMk cId="3054084323" sldId="285"/>
            <ac:spMk id="3" creationId="{4D460383-39BA-4BCD-ACBB-C9308C3EC2D0}"/>
          </ac:spMkLst>
        </pc:spChg>
      </pc:sldChg>
      <pc:sldChg chg="modSp add mod">
        <pc:chgData name="Roberto Huertas" userId="2e9e20c1856681bc" providerId="LiveId" clId="{34A07140-0801-4F0D-801E-EB791D1BF7DD}" dt="2023-05-27T15:30:09.944" v="1502" actId="5793"/>
        <pc:sldMkLst>
          <pc:docMk/>
          <pc:sldMk cId="2195936882" sldId="286"/>
        </pc:sldMkLst>
        <pc:spChg chg="mod">
          <ac:chgData name="Roberto Huertas" userId="2e9e20c1856681bc" providerId="LiveId" clId="{34A07140-0801-4F0D-801E-EB791D1BF7DD}" dt="2023-05-27T14:09:17.125" v="1085" actId="20577"/>
          <ac:spMkLst>
            <pc:docMk/>
            <pc:sldMk cId="2195936882" sldId="286"/>
            <ac:spMk id="2" creationId="{1C4A7152-A991-4EA7-AABE-AFBA649016C8}"/>
          </ac:spMkLst>
        </pc:spChg>
        <pc:spChg chg="mod">
          <ac:chgData name="Roberto Huertas" userId="2e9e20c1856681bc" providerId="LiveId" clId="{34A07140-0801-4F0D-801E-EB791D1BF7DD}" dt="2023-05-27T15:30:09.944" v="1502" actId="5793"/>
          <ac:spMkLst>
            <pc:docMk/>
            <pc:sldMk cId="2195936882" sldId="286"/>
            <ac:spMk id="3" creationId="{4D460383-39BA-4BCD-ACBB-C9308C3EC2D0}"/>
          </ac:spMkLst>
        </pc:spChg>
      </pc:sldChg>
      <pc:sldChg chg="modSp add mod">
        <pc:chgData name="Roberto Huertas" userId="2e9e20c1856681bc" providerId="LiveId" clId="{34A07140-0801-4F0D-801E-EB791D1BF7DD}" dt="2023-05-27T14:28:41.770" v="1271" actId="20577"/>
        <pc:sldMkLst>
          <pc:docMk/>
          <pc:sldMk cId="3392062718" sldId="287"/>
        </pc:sldMkLst>
        <pc:spChg chg="mod">
          <ac:chgData name="Roberto Huertas" userId="2e9e20c1856681bc" providerId="LiveId" clId="{34A07140-0801-4F0D-801E-EB791D1BF7DD}" dt="2023-05-27T14:27:18.183" v="1238" actId="20577"/>
          <ac:spMkLst>
            <pc:docMk/>
            <pc:sldMk cId="3392062718" sldId="287"/>
            <ac:spMk id="2" creationId="{1C4A7152-A991-4EA7-AABE-AFBA649016C8}"/>
          </ac:spMkLst>
        </pc:spChg>
        <pc:spChg chg="mod">
          <ac:chgData name="Roberto Huertas" userId="2e9e20c1856681bc" providerId="LiveId" clId="{34A07140-0801-4F0D-801E-EB791D1BF7DD}" dt="2023-05-27T14:28:41.770" v="1271" actId="20577"/>
          <ac:spMkLst>
            <pc:docMk/>
            <pc:sldMk cId="3392062718" sldId="287"/>
            <ac:spMk id="3" creationId="{4D460383-39BA-4BCD-ACBB-C9308C3EC2D0}"/>
          </ac:spMkLst>
        </pc:spChg>
      </pc:sldChg>
      <pc:sldChg chg="modSp add mod">
        <pc:chgData name="Roberto Huertas" userId="2e9e20c1856681bc" providerId="LiveId" clId="{34A07140-0801-4F0D-801E-EB791D1BF7DD}" dt="2023-05-27T14:44:55.403" v="1427" actId="27636"/>
        <pc:sldMkLst>
          <pc:docMk/>
          <pc:sldMk cId="1386395968" sldId="288"/>
        </pc:sldMkLst>
        <pc:spChg chg="mod">
          <ac:chgData name="Roberto Huertas" userId="2e9e20c1856681bc" providerId="LiveId" clId="{34A07140-0801-4F0D-801E-EB791D1BF7DD}" dt="2023-05-27T14:31:01.115" v="1285" actId="20577"/>
          <ac:spMkLst>
            <pc:docMk/>
            <pc:sldMk cId="1386395968" sldId="288"/>
            <ac:spMk id="2" creationId="{1C4A7152-A991-4EA7-AABE-AFBA649016C8}"/>
          </ac:spMkLst>
        </pc:spChg>
        <pc:spChg chg="mod">
          <ac:chgData name="Roberto Huertas" userId="2e9e20c1856681bc" providerId="LiveId" clId="{34A07140-0801-4F0D-801E-EB791D1BF7DD}" dt="2023-05-27T14:44:55.403" v="1427" actId="27636"/>
          <ac:spMkLst>
            <pc:docMk/>
            <pc:sldMk cId="1386395968" sldId="288"/>
            <ac:spMk id="3" creationId="{4D460383-39BA-4BCD-ACBB-C9308C3EC2D0}"/>
          </ac:spMkLst>
        </pc:spChg>
      </pc:sldChg>
      <pc:sldChg chg="addSp delSp modSp new mod">
        <pc:chgData name="Roberto Huertas" userId="2e9e20c1856681bc" providerId="LiveId" clId="{34A07140-0801-4F0D-801E-EB791D1BF7DD}" dt="2023-05-27T14:43:35.610" v="1425" actId="1036"/>
        <pc:sldMkLst>
          <pc:docMk/>
          <pc:sldMk cId="1158014816" sldId="289"/>
        </pc:sldMkLst>
        <pc:spChg chg="mod">
          <ac:chgData name="Roberto Huertas" userId="2e9e20c1856681bc" providerId="LiveId" clId="{34A07140-0801-4F0D-801E-EB791D1BF7DD}" dt="2023-05-27T14:36:53.837" v="1344" actId="20577"/>
          <ac:spMkLst>
            <pc:docMk/>
            <pc:sldMk cId="1158014816" sldId="289"/>
            <ac:spMk id="2" creationId="{5670271F-0599-2519-5C72-505BD9AC65FE}"/>
          </ac:spMkLst>
        </pc:spChg>
        <pc:spChg chg="del">
          <ac:chgData name="Roberto Huertas" userId="2e9e20c1856681bc" providerId="LiveId" clId="{34A07140-0801-4F0D-801E-EB791D1BF7DD}" dt="2023-05-27T14:37:58.675" v="1345"/>
          <ac:spMkLst>
            <pc:docMk/>
            <pc:sldMk cId="1158014816" sldId="289"/>
            <ac:spMk id="3" creationId="{D0CA5E9D-BA55-9998-FD9A-E7D55F559386}"/>
          </ac:spMkLst>
        </pc:spChg>
        <pc:spChg chg="add mod">
          <ac:chgData name="Roberto Huertas" userId="2e9e20c1856681bc" providerId="LiveId" clId="{34A07140-0801-4F0D-801E-EB791D1BF7DD}" dt="2023-05-27T14:43:35.610" v="1425" actId="1036"/>
          <ac:spMkLst>
            <pc:docMk/>
            <pc:sldMk cId="1158014816" sldId="289"/>
            <ac:spMk id="4" creationId="{2195D5F5-1DC6-980D-4E9C-0E9B34DACEE7}"/>
          </ac:spMkLst>
        </pc:spChg>
        <pc:picChg chg="add mod">
          <ac:chgData name="Roberto Huertas" userId="2e9e20c1856681bc" providerId="LiveId" clId="{34A07140-0801-4F0D-801E-EB791D1BF7DD}" dt="2023-05-27T14:43:04.962" v="1414" actId="1076"/>
          <ac:picMkLst>
            <pc:docMk/>
            <pc:sldMk cId="1158014816" sldId="289"/>
            <ac:picMk id="6" creationId="{E58C269D-2190-B6E5-B882-C5452E8DF82D}"/>
          </ac:picMkLst>
        </pc:picChg>
        <pc:picChg chg="add mod">
          <ac:chgData name="Roberto Huertas" userId="2e9e20c1856681bc" providerId="LiveId" clId="{34A07140-0801-4F0D-801E-EB791D1BF7DD}" dt="2023-05-27T14:43:10.564" v="1416" actId="14100"/>
          <ac:picMkLst>
            <pc:docMk/>
            <pc:sldMk cId="1158014816" sldId="289"/>
            <ac:picMk id="3074" creationId="{7EE68B76-72D8-253B-7ACE-A977D937416B}"/>
          </ac:picMkLst>
        </pc:picChg>
      </pc:sldChg>
    </pc:docChg>
  </pc:docChgLst>
  <pc:docChgLst>
    <pc:chgData name="Roberto Huertas" userId="2e9e20c1856681bc" providerId="LiveId" clId="{75ED835D-4BFD-480F-8A94-02210649D551}"/>
    <pc:docChg chg="undo custSel addSld delSld modSld sldOrd">
      <pc:chgData name="Roberto Huertas" userId="2e9e20c1856681bc" providerId="LiveId" clId="{75ED835D-4BFD-480F-8A94-02210649D551}" dt="2023-03-01T23:01:55.990" v="689"/>
      <pc:docMkLst>
        <pc:docMk/>
      </pc:docMkLst>
      <pc:sldChg chg="addSp delSp modSp mod ord">
        <pc:chgData name="Roberto Huertas" userId="2e9e20c1856681bc" providerId="LiveId" clId="{75ED835D-4BFD-480F-8A94-02210649D551}" dt="2023-03-01T23:01:55.990" v="689"/>
        <pc:sldMkLst>
          <pc:docMk/>
          <pc:sldMk cId="2048857452" sldId="256"/>
        </pc:sldMkLst>
        <pc:spChg chg="mod">
          <ac:chgData name="Roberto Huertas" userId="2e9e20c1856681bc" providerId="LiveId" clId="{75ED835D-4BFD-480F-8A94-02210649D551}" dt="2023-03-01T22:30:17.105" v="45" actId="1076"/>
          <ac:spMkLst>
            <pc:docMk/>
            <pc:sldMk cId="2048857452" sldId="256"/>
            <ac:spMk id="4" creationId="{98B0C6F1-3FB5-E149-AFD7-9017175BBC5C}"/>
          </ac:spMkLst>
        </pc:spChg>
        <pc:spChg chg="mod">
          <ac:chgData name="Roberto Huertas" userId="2e9e20c1856681bc" providerId="LiveId" clId="{75ED835D-4BFD-480F-8A94-02210649D551}" dt="2023-03-01T22:27:33.339" v="25" actId="20577"/>
          <ac:spMkLst>
            <pc:docMk/>
            <pc:sldMk cId="2048857452" sldId="256"/>
            <ac:spMk id="5" creationId="{8422CBC1-AF49-456C-AC3C-456F3B784630}"/>
          </ac:spMkLst>
        </pc:spChg>
        <pc:picChg chg="add del mod">
          <ac:chgData name="Roberto Huertas" userId="2e9e20c1856681bc" providerId="LiveId" clId="{75ED835D-4BFD-480F-8A94-02210649D551}" dt="2023-03-01T22:28:41.558" v="35" actId="478"/>
          <ac:picMkLst>
            <pc:docMk/>
            <pc:sldMk cId="2048857452" sldId="256"/>
            <ac:picMk id="3" creationId="{C3CAAEC7-FA49-B17B-8081-CE6D2BBE61FA}"/>
          </ac:picMkLst>
        </pc:picChg>
        <pc:picChg chg="add mod">
          <ac:chgData name="Roberto Huertas" userId="2e9e20c1856681bc" providerId="LiveId" clId="{75ED835D-4BFD-480F-8A94-02210649D551}" dt="2023-03-01T22:28:59.118" v="39" actId="14100"/>
          <ac:picMkLst>
            <pc:docMk/>
            <pc:sldMk cId="2048857452" sldId="256"/>
            <ac:picMk id="7" creationId="{D7697E6A-E74B-5541-CFD0-83BAF3F39FA8}"/>
          </ac:picMkLst>
        </pc:picChg>
      </pc:sldChg>
      <pc:sldChg chg="modSp mod">
        <pc:chgData name="Roberto Huertas" userId="2e9e20c1856681bc" providerId="LiveId" clId="{75ED835D-4BFD-480F-8A94-02210649D551}" dt="2023-03-01T22:46:39.027" v="488" actId="20577"/>
        <pc:sldMkLst>
          <pc:docMk/>
          <pc:sldMk cId="3642470659" sldId="257"/>
        </pc:sldMkLst>
        <pc:spChg chg="mod">
          <ac:chgData name="Roberto Huertas" userId="2e9e20c1856681bc" providerId="LiveId" clId="{75ED835D-4BFD-480F-8A94-02210649D551}" dt="2023-03-01T22:46:39.027" v="488" actId="20577"/>
          <ac:spMkLst>
            <pc:docMk/>
            <pc:sldMk cId="3642470659" sldId="257"/>
            <ac:spMk id="2" creationId="{1C4A7152-A991-4EA7-AABE-AFBA649016C8}"/>
          </ac:spMkLst>
        </pc:spChg>
        <pc:spChg chg="mod">
          <ac:chgData name="Roberto Huertas" userId="2e9e20c1856681bc" providerId="LiveId" clId="{75ED835D-4BFD-480F-8A94-02210649D551}" dt="2023-03-01T22:35:53.346" v="143"/>
          <ac:spMkLst>
            <pc:docMk/>
            <pc:sldMk cId="3642470659" sldId="257"/>
            <ac:spMk id="3" creationId="{4D460383-39BA-4BCD-ACBB-C9308C3EC2D0}"/>
          </ac:spMkLst>
        </pc:spChg>
      </pc:sldChg>
      <pc:sldChg chg="del">
        <pc:chgData name="Roberto Huertas" userId="2e9e20c1856681bc" providerId="LiveId" clId="{75ED835D-4BFD-480F-8A94-02210649D551}" dt="2023-03-01T22:28:27.175" v="32" actId="47"/>
        <pc:sldMkLst>
          <pc:docMk/>
          <pc:sldMk cId="2330339622" sldId="258"/>
        </pc:sldMkLst>
      </pc:sldChg>
      <pc:sldChg chg="del">
        <pc:chgData name="Roberto Huertas" userId="2e9e20c1856681bc" providerId="LiveId" clId="{75ED835D-4BFD-480F-8A94-02210649D551}" dt="2023-03-01T22:48:00.032" v="572" actId="47"/>
        <pc:sldMkLst>
          <pc:docMk/>
          <pc:sldMk cId="1086864706" sldId="259"/>
        </pc:sldMkLst>
      </pc:sldChg>
      <pc:sldChg chg="del">
        <pc:chgData name="Roberto Huertas" userId="2e9e20c1856681bc" providerId="LiveId" clId="{75ED835D-4BFD-480F-8A94-02210649D551}" dt="2023-03-01T22:28:27.175" v="32" actId="47"/>
        <pc:sldMkLst>
          <pc:docMk/>
          <pc:sldMk cId="754795080" sldId="260"/>
        </pc:sldMkLst>
      </pc:sldChg>
      <pc:sldChg chg="del">
        <pc:chgData name="Roberto Huertas" userId="2e9e20c1856681bc" providerId="LiveId" clId="{75ED835D-4BFD-480F-8A94-02210649D551}" dt="2023-03-01T22:28:27.175" v="32" actId="47"/>
        <pc:sldMkLst>
          <pc:docMk/>
          <pc:sldMk cId="3960948978" sldId="261"/>
        </pc:sldMkLst>
      </pc:sldChg>
      <pc:sldChg chg="del">
        <pc:chgData name="Roberto Huertas" userId="2e9e20c1856681bc" providerId="LiveId" clId="{75ED835D-4BFD-480F-8A94-02210649D551}" dt="2023-03-01T22:28:27.175" v="32" actId="47"/>
        <pc:sldMkLst>
          <pc:docMk/>
          <pc:sldMk cId="2817775805" sldId="262"/>
        </pc:sldMkLst>
      </pc:sldChg>
      <pc:sldChg chg="modSp del mod">
        <pc:chgData name="Roberto Huertas" userId="2e9e20c1856681bc" providerId="LiveId" clId="{75ED835D-4BFD-480F-8A94-02210649D551}" dt="2023-03-01T22:28:27.175" v="32" actId="47"/>
        <pc:sldMkLst>
          <pc:docMk/>
          <pc:sldMk cId="2961013296" sldId="265"/>
        </pc:sldMkLst>
        <pc:spChg chg="mod">
          <ac:chgData name="Roberto Huertas" userId="2e9e20c1856681bc" providerId="LiveId" clId="{75ED835D-4BFD-480F-8A94-02210649D551}" dt="2023-03-01T22:27:49.571" v="27" actId="27636"/>
          <ac:spMkLst>
            <pc:docMk/>
            <pc:sldMk cId="2961013296" sldId="265"/>
            <ac:spMk id="3" creationId="{2E405CD4-DC87-4F44-AFE1-246E4829359F}"/>
          </ac:spMkLst>
        </pc:spChg>
      </pc:sldChg>
      <pc:sldChg chg="del">
        <pc:chgData name="Roberto Huertas" userId="2e9e20c1856681bc" providerId="LiveId" clId="{75ED835D-4BFD-480F-8A94-02210649D551}" dt="2023-03-01T22:28:27.175" v="32" actId="47"/>
        <pc:sldMkLst>
          <pc:docMk/>
          <pc:sldMk cId="2616556725" sldId="266"/>
        </pc:sldMkLst>
      </pc:sldChg>
      <pc:sldChg chg="del">
        <pc:chgData name="Roberto Huertas" userId="2e9e20c1856681bc" providerId="LiveId" clId="{75ED835D-4BFD-480F-8A94-02210649D551}" dt="2023-03-01T22:28:27.175" v="32" actId="47"/>
        <pc:sldMkLst>
          <pc:docMk/>
          <pc:sldMk cId="830649718" sldId="267"/>
        </pc:sldMkLst>
      </pc:sldChg>
      <pc:sldChg chg="del">
        <pc:chgData name="Roberto Huertas" userId="2e9e20c1856681bc" providerId="LiveId" clId="{75ED835D-4BFD-480F-8A94-02210649D551}" dt="2023-03-01T22:28:27.175" v="32" actId="47"/>
        <pc:sldMkLst>
          <pc:docMk/>
          <pc:sldMk cId="857394101" sldId="268"/>
        </pc:sldMkLst>
      </pc:sldChg>
      <pc:sldChg chg="del">
        <pc:chgData name="Roberto Huertas" userId="2e9e20c1856681bc" providerId="LiveId" clId="{75ED835D-4BFD-480F-8A94-02210649D551}" dt="2023-03-01T22:28:27.175" v="32" actId="47"/>
        <pc:sldMkLst>
          <pc:docMk/>
          <pc:sldMk cId="959429726" sldId="270"/>
        </pc:sldMkLst>
      </pc:sldChg>
      <pc:sldChg chg="del">
        <pc:chgData name="Roberto Huertas" userId="2e9e20c1856681bc" providerId="LiveId" clId="{75ED835D-4BFD-480F-8A94-02210649D551}" dt="2023-03-01T22:28:27.175" v="32" actId="47"/>
        <pc:sldMkLst>
          <pc:docMk/>
          <pc:sldMk cId="1356918642" sldId="271"/>
        </pc:sldMkLst>
      </pc:sldChg>
      <pc:sldChg chg="del">
        <pc:chgData name="Roberto Huertas" userId="2e9e20c1856681bc" providerId="LiveId" clId="{75ED835D-4BFD-480F-8A94-02210649D551}" dt="2023-03-01T22:28:27.175" v="32" actId="47"/>
        <pc:sldMkLst>
          <pc:docMk/>
          <pc:sldMk cId="3958274133" sldId="272"/>
        </pc:sldMkLst>
      </pc:sldChg>
      <pc:sldChg chg="del">
        <pc:chgData name="Roberto Huertas" userId="2e9e20c1856681bc" providerId="LiveId" clId="{75ED835D-4BFD-480F-8A94-02210649D551}" dt="2023-03-01T22:28:27.175" v="32" actId="47"/>
        <pc:sldMkLst>
          <pc:docMk/>
          <pc:sldMk cId="2593242193" sldId="273"/>
        </pc:sldMkLst>
      </pc:sldChg>
      <pc:sldChg chg="del">
        <pc:chgData name="Roberto Huertas" userId="2e9e20c1856681bc" providerId="LiveId" clId="{75ED835D-4BFD-480F-8A94-02210649D551}" dt="2023-03-01T22:28:27.175" v="32" actId="47"/>
        <pc:sldMkLst>
          <pc:docMk/>
          <pc:sldMk cId="2183725086" sldId="274"/>
        </pc:sldMkLst>
      </pc:sldChg>
      <pc:sldChg chg="del">
        <pc:chgData name="Roberto Huertas" userId="2e9e20c1856681bc" providerId="LiveId" clId="{75ED835D-4BFD-480F-8A94-02210649D551}" dt="2023-03-01T22:28:27.175" v="32" actId="47"/>
        <pc:sldMkLst>
          <pc:docMk/>
          <pc:sldMk cId="3298830538" sldId="275"/>
        </pc:sldMkLst>
      </pc:sldChg>
      <pc:sldChg chg="del">
        <pc:chgData name="Roberto Huertas" userId="2e9e20c1856681bc" providerId="LiveId" clId="{75ED835D-4BFD-480F-8A94-02210649D551}" dt="2023-03-01T22:28:27.175" v="32" actId="47"/>
        <pc:sldMkLst>
          <pc:docMk/>
          <pc:sldMk cId="3059296652" sldId="276"/>
        </pc:sldMkLst>
      </pc:sldChg>
      <pc:sldChg chg="del">
        <pc:chgData name="Roberto Huertas" userId="2e9e20c1856681bc" providerId="LiveId" clId="{75ED835D-4BFD-480F-8A94-02210649D551}" dt="2023-03-01T22:28:27.175" v="32" actId="47"/>
        <pc:sldMkLst>
          <pc:docMk/>
          <pc:sldMk cId="1030553221" sldId="277"/>
        </pc:sldMkLst>
      </pc:sldChg>
      <pc:sldChg chg="del">
        <pc:chgData name="Roberto Huertas" userId="2e9e20c1856681bc" providerId="LiveId" clId="{75ED835D-4BFD-480F-8A94-02210649D551}" dt="2023-03-01T22:28:27.175" v="32" actId="47"/>
        <pc:sldMkLst>
          <pc:docMk/>
          <pc:sldMk cId="2707332307" sldId="278"/>
        </pc:sldMkLst>
      </pc:sldChg>
      <pc:sldChg chg="del">
        <pc:chgData name="Roberto Huertas" userId="2e9e20c1856681bc" providerId="LiveId" clId="{75ED835D-4BFD-480F-8A94-02210649D551}" dt="2023-03-01T22:28:27.175" v="32" actId="47"/>
        <pc:sldMkLst>
          <pc:docMk/>
          <pc:sldMk cId="163802380" sldId="280"/>
        </pc:sldMkLst>
      </pc:sldChg>
      <pc:sldChg chg="addSp delSp modSp add mod ord">
        <pc:chgData name="Roberto Huertas" userId="2e9e20c1856681bc" providerId="LiveId" clId="{75ED835D-4BFD-480F-8A94-02210649D551}" dt="2023-03-01T23:00:48.672" v="687"/>
        <pc:sldMkLst>
          <pc:docMk/>
          <pc:sldMk cId="200404103" sldId="280"/>
        </pc:sldMkLst>
        <pc:spChg chg="mod">
          <ac:chgData name="Roberto Huertas" userId="2e9e20c1856681bc" providerId="LiveId" clId="{75ED835D-4BFD-480F-8A94-02210649D551}" dt="2023-03-01T23:00:43.428" v="683" actId="1076"/>
          <ac:spMkLst>
            <pc:docMk/>
            <pc:sldMk cId="200404103" sldId="280"/>
            <ac:spMk id="5" creationId="{8422CBC1-AF49-456C-AC3C-456F3B784630}"/>
          </ac:spMkLst>
        </pc:spChg>
        <pc:picChg chg="add mod">
          <ac:chgData name="Roberto Huertas" userId="2e9e20c1856681bc" providerId="LiveId" clId="{75ED835D-4BFD-480F-8A94-02210649D551}" dt="2023-03-01T23:00:44.362" v="684" actId="1076"/>
          <ac:picMkLst>
            <pc:docMk/>
            <pc:sldMk cId="200404103" sldId="280"/>
            <ac:picMk id="3" creationId="{291CD4DE-5199-682A-5265-92F73CC61846}"/>
          </ac:picMkLst>
        </pc:picChg>
        <pc:picChg chg="del">
          <ac:chgData name="Roberto Huertas" userId="2e9e20c1856681bc" providerId="LiveId" clId="{75ED835D-4BFD-480F-8A94-02210649D551}" dt="2023-03-01T22:31:04.067" v="53" actId="478"/>
          <ac:picMkLst>
            <pc:docMk/>
            <pc:sldMk cId="200404103" sldId="280"/>
            <ac:picMk id="7" creationId="{D7697E6A-E74B-5541-CFD0-83BAF3F39FA8}"/>
          </ac:picMkLst>
        </pc:picChg>
        <pc:cxnChg chg="mod">
          <ac:chgData name="Roberto Huertas" userId="2e9e20c1856681bc" providerId="LiveId" clId="{75ED835D-4BFD-480F-8A94-02210649D551}" dt="2023-03-01T23:00:43.428" v="683" actId="1076"/>
          <ac:cxnSpMkLst>
            <pc:docMk/>
            <pc:sldMk cId="200404103" sldId="280"/>
            <ac:cxnSpMk id="20" creationId="{6C50C0C5-7D5E-4E1E-A0FA-6A99C6DC1694}"/>
          </ac:cxnSpMkLst>
        </pc:cxnChg>
      </pc:sldChg>
      <pc:sldChg chg="del">
        <pc:chgData name="Roberto Huertas" userId="2e9e20c1856681bc" providerId="LiveId" clId="{75ED835D-4BFD-480F-8A94-02210649D551}" dt="2023-03-01T22:28:27.175" v="32" actId="47"/>
        <pc:sldMkLst>
          <pc:docMk/>
          <pc:sldMk cId="909934163" sldId="281"/>
        </pc:sldMkLst>
      </pc:sldChg>
      <pc:sldChg chg="add">
        <pc:chgData name="Roberto Huertas" userId="2e9e20c1856681bc" providerId="LiveId" clId="{75ED835D-4BFD-480F-8A94-02210649D551}" dt="2023-03-01T22:35:33.837" v="124" actId="2890"/>
        <pc:sldMkLst>
          <pc:docMk/>
          <pc:sldMk cId="3182257351" sldId="281"/>
        </pc:sldMkLst>
      </pc:sldChg>
      <pc:sldChg chg="modSp add mod">
        <pc:chgData name="Roberto Huertas" userId="2e9e20c1856681bc" providerId="LiveId" clId="{75ED835D-4BFD-480F-8A94-02210649D551}" dt="2023-03-01T22:43:06.090" v="243" actId="20577"/>
        <pc:sldMkLst>
          <pc:docMk/>
          <pc:sldMk cId="2228543767" sldId="282"/>
        </pc:sldMkLst>
        <pc:spChg chg="mod">
          <ac:chgData name="Roberto Huertas" userId="2e9e20c1856681bc" providerId="LiveId" clId="{75ED835D-4BFD-480F-8A94-02210649D551}" dt="2023-03-01T22:41:12.139" v="186" actId="20577"/>
          <ac:spMkLst>
            <pc:docMk/>
            <pc:sldMk cId="2228543767" sldId="282"/>
            <ac:spMk id="2" creationId="{1C4A7152-A991-4EA7-AABE-AFBA649016C8}"/>
          </ac:spMkLst>
        </pc:spChg>
        <pc:spChg chg="mod">
          <ac:chgData name="Roberto Huertas" userId="2e9e20c1856681bc" providerId="LiveId" clId="{75ED835D-4BFD-480F-8A94-02210649D551}" dt="2023-03-01T22:43:06.090" v="243" actId="20577"/>
          <ac:spMkLst>
            <pc:docMk/>
            <pc:sldMk cId="2228543767" sldId="282"/>
            <ac:spMk id="3" creationId="{4D460383-39BA-4BCD-ACBB-C9308C3EC2D0}"/>
          </ac:spMkLst>
        </pc:spChg>
      </pc:sldChg>
      <pc:sldChg chg="del">
        <pc:chgData name="Roberto Huertas" userId="2e9e20c1856681bc" providerId="LiveId" clId="{75ED835D-4BFD-480F-8A94-02210649D551}" dt="2023-03-01T22:28:27.175" v="32" actId="47"/>
        <pc:sldMkLst>
          <pc:docMk/>
          <pc:sldMk cId="2570209374" sldId="282"/>
        </pc:sldMkLst>
      </pc:sldChg>
      <pc:sldChg chg="delSp modSp add del mod">
        <pc:chgData name="Roberto Huertas" userId="2e9e20c1856681bc" providerId="LiveId" clId="{75ED835D-4BFD-480F-8A94-02210649D551}" dt="2023-03-01T22:30:43.754" v="48" actId="47"/>
        <pc:sldMkLst>
          <pc:docMk/>
          <pc:sldMk cId="352285805" sldId="283"/>
        </pc:sldMkLst>
        <pc:picChg chg="del mod">
          <ac:chgData name="Roberto Huertas" userId="2e9e20c1856681bc" providerId="LiveId" clId="{75ED835D-4BFD-480F-8A94-02210649D551}" dt="2023-03-01T22:30:33.348" v="47" actId="478"/>
          <ac:picMkLst>
            <pc:docMk/>
            <pc:sldMk cId="352285805" sldId="283"/>
            <ac:picMk id="3" creationId="{C3CAAEC7-FA49-B17B-8081-CE6D2BBE61FA}"/>
          </ac:picMkLst>
        </pc:picChg>
      </pc:sldChg>
      <pc:sldChg chg="modSp add mod ord">
        <pc:chgData name="Roberto Huertas" userId="2e9e20c1856681bc" providerId="LiveId" clId="{75ED835D-4BFD-480F-8A94-02210649D551}" dt="2023-03-01T22:58:38.690" v="665" actId="20577"/>
        <pc:sldMkLst>
          <pc:docMk/>
          <pc:sldMk cId="3510618644" sldId="283"/>
        </pc:sldMkLst>
        <pc:spChg chg="mod">
          <ac:chgData name="Roberto Huertas" userId="2e9e20c1856681bc" providerId="LiveId" clId="{75ED835D-4BFD-480F-8A94-02210649D551}" dt="2023-03-01T22:45:11.852" v="414" actId="20577"/>
          <ac:spMkLst>
            <pc:docMk/>
            <pc:sldMk cId="3510618644" sldId="283"/>
            <ac:spMk id="2" creationId="{B0A9C275-FDAF-4B87-8F54-632BC45617E1}"/>
          </ac:spMkLst>
        </pc:spChg>
        <pc:spChg chg="mod">
          <ac:chgData name="Roberto Huertas" userId="2e9e20c1856681bc" providerId="LiveId" clId="{75ED835D-4BFD-480F-8A94-02210649D551}" dt="2023-03-01T22:58:38.690" v="665" actId="20577"/>
          <ac:spMkLst>
            <pc:docMk/>
            <pc:sldMk cId="3510618644" sldId="283"/>
            <ac:spMk id="3" creationId="{DB7A7C7F-394E-460C-B44A-2EFE48203913}"/>
          </ac:spMkLst>
        </pc:spChg>
      </pc:sldChg>
      <pc:sldChg chg="addSp delSp modSp add mod setBg setClrOvrMap">
        <pc:chgData name="Roberto Huertas" userId="2e9e20c1856681bc" providerId="LiveId" clId="{75ED835D-4BFD-480F-8A94-02210649D551}" dt="2023-03-01T22:56:58.657" v="641" actId="1076"/>
        <pc:sldMkLst>
          <pc:docMk/>
          <pc:sldMk cId="156460977" sldId="284"/>
        </pc:sldMkLst>
        <pc:spChg chg="mod">
          <ac:chgData name="Roberto Huertas" userId="2e9e20c1856681bc" providerId="LiveId" clId="{75ED835D-4BFD-480F-8A94-02210649D551}" dt="2023-03-01T22:53:20.103" v="622" actId="26606"/>
          <ac:spMkLst>
            <pc:docMk/>
            <pc:sldMk cId="156460977" sldId="284"/>
            <ac:spMk id="2" creationId="{1C4A7152-A991-4EA7-AABE-AFBA649016C8}"/>
          </ac:spMkLst>
        </pc:spChg>
        <pc:spChg chg="add del mod">
          <ac:chgData name="Roberto Huertas" userId="2e9e20c1856681bc" providerId="LiveId" clId="{75ED835D-4BFD-480F-8A94-02210649D551}" dt="2023-03-01T22:53:29.524" v="623" actId="478"/>
          <ac:spMkLst>
            <pc:docMk/>
            <pc:sldMk cId="156460977" sldId="284"/>
            <ac:spMk id="3" creationId="{4D460383-39BA-4BCD-ACBB-C9308C3EC2D0}"/>
          </ac:spMkLst>
        </pc:spChg>
        <pc:spChg chg="add del">
          <ac:chgData name="Roberto Huertas" userId="2e9e20c1856681bc" providerId="LiveId" clId="{75ED835D-4BFD-480F-8A94-02210649D551}" dt="2023-03-01T22:53:20.103" v="622" actId="26606"/>
          <ac:spMkLst>
            <pc:docMk/>
            <pc:sldMk cId="156460977" sldId="284"/>
            <ac:spMk id="1030" creationId="{E49CC64F-7275-4E33-961B-0C5CDC439875}"/>
          </ac:spMkLst>
        </pc:spChg>
        <pc:spChg chg="add del">
          <ac:chgData name="Roberto Huertas" userId="2e9e20c1856681bc" providerId="LiveId" clId="{75ED835D-4BFD-480F-8A94-02210649D551}" dt="2023-03-01T22:51:44.471" v="575" actId="26606"/>
          <ac:spMkLst>
            <pc:docMk/>
            <pc:sldMk cId="156460977" sldId="284"/>
            <ac:spMk id="1031" creationId="{E49CC64F-7275-4E33-961B-0C5CDC439875}"/>
          </ac:spMkLst>
        </pc:spChg>
        <pc:spChg chg="add del">
          <ac:chgData name="Roberto Huertas" userId="2e9e20c1856681bc" providerId="LiveId" clId="{75ED835D-4BFD-480F-8A94-02210649D551}" dt="2023-03-01T22:51:51.490" v="577" actId="26606"/>
          <ac:spMkLst>
            <pc:docMk/>
            <pc:sldMk cId="156460977" sldId="284"/>
            <ac:spMk id="1034" creationId="{FB5B0058-AF13-4859-B429-4EDDE2A26F7F}"/>
          </ac:spMkLst>
        </pc:spChg>
        <pc:spChg chg="add del">
          <ac:chgData name="Roberto Huertas" userId="2e9e20c1856681bc" providerId="LiveId" clId="{75ED835D-4BFD-480F-8A94-02210649D551}" dt="2023-03-01T22:51:51.490" v="577" actId="26606"/>
          <ac:spMkLst>
            <pc:docMk/>
            <pc:sldMk cId="156460977" sldId="284"/>
            <ac:spMk id="1035" creationId="{A4A161CC-6DC5-4863-B213-94529D6E06D7}"/>
          </ac:spMkLst>
        </pc:spChg>
        <pc:picChg chg="add del mod">
          <ac:chgData name="Roberto Huertas" userId="2e9e20c1856681bc" providerId="LiveId" clId="{75ED835D-4BFD-480F-8A94-02210649D551}" dt="2023-03-01T22:56:38.692" v="633"/>
          <ac:picMkLst>
            <pc:docMk/>
            <pc:sldMk cId="156460977" sldId="284"/>
            <ac:picMk id="4" creationId="{E4870127-AFC2-803D-3622-80CBD6A3AEDA}"/>
          </ac:picMkLst>
        </pc:picChg>
        <pc:picChg chg="add del mod">
          <ac:chgData name="Roberto Huertas" userId="2e9e20c1856681bc" providerId="LiveId" clId="{75ED835D-4BFD-480F-8A94-02210649D551}" dt="2023-03-01T22:52:08.307" v="581" actId="478"/>
          <ac:picMkLst>
            <pc:docMk/>
            <pc:sldMk cId="156460977" sldId="284"/>
            <ac:picMk id="1026" creationId="{F5C962B5-B4CD-963F-0D64-34D1B6933E75}"/>
          </ac:picMkLst>
        </pc:picChg>
        <pc:picChg chg="add del mod">
          <ac:chgData name="Roberto Huertas" userId="2e9e20c1856681bc" providerId="LiveId" clId="{75ED835D-4BFD-480F-8A94-02210649D551}" dt="2023-03-01T22:56:56.558" v="640" actId="1076"/>
          <ac:picMkLst>
            <pc:docMk/>
            <pc:sldMk cId="156460977" sldId="284"/>
            <ac:picMk id="1028" creationId="{F3AB0EFE-B3D7-BA11-DC0D-2589DD7610F9}"/>
          </ac:picMkLst>
        </pc:picChg>
        <pc:picChg chg="add mod">
          <ac:chgData name="Roberto Huertas" userId="2e9e20c1856681bc" providerId="LiveId" clId="{75ED835D-4BFD-480F-8A94-02210649D551}" dt="2023-03-01T22:56:58.657" v="641" actId="1076"/>
          <ac:picMkLst>
            <pc:docMk/>
            <pc:sldMk cId="156460977" sldId="284"/>
            <ac:picMk id="1032" creationId="{0653F611-4FB5-965A-DBAA-AFAAF5398549}"/>
          </ac:picMkLst>
        </pc:picChg>
        <pc:cxnChg chg="add del">
          <ac:chgData name="Roberto Huertas" userId="2e9e20c1856681bc" providerId="LiveId" clId="{75ED835D-4BFD-480F-8A94-02210649D551}" dt="2023-03-01T22:51:51.490" v="577" actId="26606"/>
          <ac:cxnSpMkLst>
            <pc:docMk/>
            <pc:sldMk cId="156460977" sldId="284"/>
            <ac:cxnSpMk id="1033" creationId="{AC65C03C-3F17-45DC-A1B9-35ACA43397D4}"/>
          </ac:cxnSpMkLst>
        </pc:cxnChg>
      </pc:sldChg>
    </pc:docChg>
  </pc:docChgLst>
  <pc:docChgLst>
    <pc:chgData name="Roberto Huertas" userId="2e9e20c1856681bc" providerId="LiveId" clId="{35F0A53F-DAA2-6E4C-A918-BD22896D51FF}"/>
    <pc:docChg chg="custSel modSld">
      <pc:chgData name="Roberto Huertas" userId="2e9e20c1856681bc" providerId="LiveId" clId="{35F0A53F-DAA2-6E4C-A918-BD22896D51FF}" dt="2019-05-14T08:35:36.649" v="72"/>
      <pc:docMkLst>
        <pc:docMk/>
      </pc:docMkLst>
      <pc:sldChg chg="modAnim">
        <pc:chgData name="Roberto Huertas" userId="2e9e20c1856681bc" providerId="LiveId" clId="{35F0A53F-DAA2-6E4C-A918-BD22896D51FF}" dt="2019-05-14T07:24:45.606" v="21"/>
        <pc:sldMkLst>
          <pc:docMk/>
          <pc:sldMk cId="3642470659" sldId="257"/>
        </pc:sldMkLst>
      </pc:sldChg>
      <pc:sldChg chg="modSp modAnim">
        <pc:chgData name="Roberto Huertas" userId="2e9e20c1856681bc" providerId="LiveId" clId="{35F0A53F-DAA2-6E4C-A918-BD22896D51FF}" dt="2019-05-14T07:24:54.431" v="24"/>
        <pc:sldMkLst>
          <pc:docMk/>
          <pc:sldMk cId="1086864706" sldId="259"/>
        </pc:sldMkLst>
        <pc:spChg chg="mod">
          <ac:chgData name="Roberto Huertas" userId="2e9e20c1856681bc" providerId="LiveId" clId="{35F0A53F-DAA2-6E4C-A918-BD22896D51FF}" dt="2019-05-14T07:21:21.964" v="11" actId="20577"/>
          <ac:spMkLst>
            <pc:docMk/>
            <pc:sldMk cId="1086864706" sldId="259"/>
            <ac:spMk id="2" creationId="{B0A9C275-FDAF-4B87-8F54-632BC45617E1}"/>
          </ac:spMkLst>
        </pc:spChg>
      </pc:sldChg>
      <pc:sldChg chg="modAnim">
        <pc:chgData name="Roberto Huertas" userId="2e9e20c1856681bc" providerId="LiveId" clId="{35F0A53F-DAA2-6E4C-A918-BD22896D51FF}" dt="2019-05-14T08:34:05.782" v="33"/>
        <pc:sldMkLst>
          <pc:docMk/>
          <pc:sldMk cId="754795080" sldId="260"/>
        </pc:sldMkLst>
      </pc:sldChg>
      <pc:sldChg chg="modSp modAnim">
        <pc:chgData name="Roberto Huertas" userId="2e9e20c1856681bc" providerId="LiveId" clId="{35F0A53F-DAA2-6E4C-A918-BD22896D51FF}" dt="2019-05-14T08:34:39.366" v="37"/>
        <pc:sldMkLst>
          <pc:docMk/>
          <pc:sldMk cId="3960948978" sldId="261"/>
        </pc:sldMkLst>
        <pc:spChg chg="mod">
          <ac:chgData name="Roberto Huertas" userId="2e9e20c1856681bc" providerId="LiveId" clId="{35F0A53F-DAA2-6E4C-A918-BD22896D51FF}" dt="2019-05-14T07:22:38.263" v="14"/>
          <ac:spMkLst>
            <pc:docMk/>
            <pc:sldMk cId="3960948978" sldId="261"/>
            <ac:spMk id="3" creationId="{42331071-3EB0-43B8-9C8A-61AD6E9BAB9F}"/>
          </ac:spMkLst>
        </pc:spChg>
        <pc:picChg chg="mod">
          <ac:chgData name="Roberto Huertas" userId="2e9e20c1856681bc" providerId="LiveId" clId="{35F0A53F-DAA2-6E4C-A918-BD22896D51FF}" dt="2019-05-14T07:22:23.226" v="13" actId="1076"/>
          <ac:picMkLst>
            <pc:docMk/>
            <pc:sldMk cId="3960948978" sldId="261"/>
            <ac:picMk id="9" creationId="{E08EA512-C59F-40F7-BDB8-2B9412212F98}"/>
          </ac:picMkLst>
        </pc:picChg>
      </pc:sldChg>
      <pc:sldChg chg="modAnim">
        <pc:chgData name="Roberto Huertas" userId="2e9e20c1856681bc" providerId="LiveId" clId="{35F0A53F-DAA2-6E4C-A918-BD22896D51FF}" dt="2019-05-14T08:34:47.030" v="42"/>
        <pc:sldMkLst>
          <pc:docMk/>
          <pc:sldMk cId="2817775805" sldId="262"/>
        </pc:sldMkLst>
      </pc:sldChg>
      <pc:sldChg chg="modSp modAnim">
        <pc:chgData name="Roberto Huertas" userId="2e9e20c1856681bc" providerId="LiveId" clId="{35F0A53F-DAA2-6E4C-A918-BD22896D51FF}" dt="2019-05-14T08:34:54.387" v="52"/>
        <pc:sldMkLst>
          <pc:docMk/>
          <pc:sldMk cId="2961013296" sldId="265"/>
        </pc:sldMkLst>
        <pc:spChg chg="mod">
          <ac:chgData name="Roberto Huertas" userId="2e9e20c1856681bc" providerId="LiveId" clId="{35F0A53F-DAA2-6E4C-A918-BD22896D51FF}" dt="2019-05-14T07:22:38.417" v="15" actId="27636"/>
          <ac:spMkLst>
            <pc:docMk/>
            <pc:sldMk cId="2961013296" sldId="265"/>
            <ac:spMk id="3" creationId="{2E405CD4-DC87-4F44-AFE1-246E4829359F}"/>
          </ac:spMkLst>
        </pc:spChg>
        <pc:spChg chg="mod">
          <ac:chgData name="Roberto Huertas" userId="2e9e20c1856681bc" providerId="LiveId" clId="{35F0A53F-DAA2-6E4C-A918-BD22896D51FF}" dt="2019-05-14T07:23:26.045" v="20" actId="1076"/>
          <ac:spMkLst>
            <pc:docMk/>
            <pc:sldMk cId="2961013296" sldId="265"/>
            <ac:spMk id="17" creationId="{79E5CC37-0105-4FF1-AE00-57F50F8CCF76}"/>
          </ac:spMkLst>
        </pc:spChg>
      </pc:sldChg>
      <pc:sldChg chg="modAnim">
        <pc:chgData name="Roberto Huertas" userId="2e9e20c1856681bc" providerId="LiveId" clId="{35F0A53F-DAA2-6E4C-A918-BD22896D51FF}" dt="2019-05-14T08:35:36.649" v="72"/>
        <pc:sldMkLst>
          <pc:docMk/>
          <pc:sldMk cId="3059296652" sldId="276"/>
        </pc:sldMkLst>
      </pc:sldChg>
      <pc:sldChg chg="modAnim">
        <pc:chgData name="Roberto Huertas" userId="2e9e20c1856681bc" providerId="LiveId" clId="{35F0A53F-DAA2-6E4C-A918-BD22896D51FF}" dt="2019-05-14T08:35:00.354" v="56"/>
        <pc:sldMkLst>
          <pc:docMk/>
          <pc:sldMk cId="1030553221" sldId="277"/>
        </pc:sldMkLst>
      </pc:sldChg>
      <pc:sldChg chg="modAnim">
        <pc:chgData name="Roberto Huertas" userId="2e9e20c1856681bc" providerId="LiveId" clId="{35F0A53F-DAA2-6E4C-A918-BD22896D51FF}" dt="2019-05-14T08:35:18.853" v="64"/>
        <pc:sldMkLst>
          <pc:docMk/>
          <pc:sldMk cId="163802380" sldId="280"/>
        </pc:sldMkLst>
      </pc:sldChg>
      <pc:sldChg chg="modAnim">
        <pc:chgData name="Roberto Huertas" userId="2e9e20c1856681bc" providerId="LiveId" clId="{35F0A53F-DAA2-6E4C-A918-BD22896D51FF}" dt="2019-05-14T08:35:27.920" v="65"/>
        <pc:sldMkLst>
          <pc:docMk/>
          <pc:sldMk cId="2570209374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E2446-47B7-438E-8B32-E4BDF8BF007A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4D8B4-3114-4970-B9E3-07EEE9C3E02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67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243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176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4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055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14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514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353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91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D8B4-3114-4970-B9E3-07EEE9C3E028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86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E6F4-EE32-4A60-A887-38087A860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16A31-A8B2-4072-B28F-2BB79F6C3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791B8-DA46-456D-A17C-CDAB37E6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0321-2522-45D4-ABE7-762504E7207C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4C05-29D4-40EE-96AE-914E768B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0C089-84A5-4692-A692-0A5E9656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92A-C853-43D3-8578-1CD9C0ECD7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59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0DD5-26AB-4D60-89E1-8926A114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CA851-9961-413F-B7D4-0A6D82534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6890-215E-4F07-BF6F-CC919F6E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0321-2522-45D4-ABE7-762504E7207C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E521A-3A8F-4BD5-9BC8-41BA79B6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060B4-85C9-42AA-B267-2A8DB69B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92A-C853-43D3-8578-1CD9C0ECD7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88376-D279-4FC8-916D-923AEEA2C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2CB3E-D2C4-498F-88D7-BF9F9549E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96FC-3DE2-4ED5-8594-07752CBA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0321-2522-45D4-ABE7-762504E7207C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B12F2-BB6B-4964-A395-75B6F0AD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16A4A-284A-45C1-BF7B-C68F5783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92A-C853-43D3-8578-1CD9C0ECD7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72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854C-80F5-413F-B5CA-7FDAE33C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C073A-AEED-48C9-AB36-09E37C546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0A8C9-5EB0-4583-B48C-BF112752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0321-2522-45D4-ABE7-762504E7207C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65C23-BC54-49BE-A4DE-26DE834B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8E458-C6F2-48BD-B2DC-68A345E9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92A-C853-43D3-8578-1CD9C0ECD7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22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3C79-C4C7-485D-91A7-BDFE364B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33C2F-935E-49A3-B617-298E50918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57F00-A405-41FA-92F7-DE70FF48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0321-2522-45D4-ABE7-762504E7207C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06140-25F3-4047-B66E-3C57130D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D3F1-CF5A-46EA-9162-90188A63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92A-C853-43D3-8578-1CD9C0ECD7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98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C5D4-6C84-485D-9633-C2448271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64F5-3B95-4377-B28D-92C7048B0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742A7-B6D3-4523-B5A6-429870250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FA040-919C-4CD4-849B-63051A8E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0321-2522-45D4-ABE7-762504E7207C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F2AB9-A942-4B4A-83D4-06303D18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D7FCA-5012-4C76-8237-C203714E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92A-C853-43D3-8578-1CD9C0ECD7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17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48C8-D21F-4691-9758-2303300A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220E6-EC0D-4007-A805-2816F39C0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881FF-A505-4545-ABEC-43E00C621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F88FF-27B7-4101-978D-C711FB324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1462C-AA5E-441F-9FAF-CDDCD7EB6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C57E6-49A8-476F-9D86-5FEB682C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0321-2522-45D4-ABE7-762504E7207C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E2BDC-A6D5-4C41-B237-9858BFFC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09EEF-BEAD-4A54-AD39-7AF759F3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92A-C853-43D3-8578-1CD9C0ECD7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50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6BA1-CCE9-46D6-A1D9-B16951C2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E5E43-C407-4E59-8E43-F49404CE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0321-2522-45D4-ABE7-762504E7207C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007F4-C2EA-44A7-A65C-9A5F9D24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5513C-A75C-4ECD-AE8D-7A55E97A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92A-C853-43D3-8578-1CD9C0ECD7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62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38F84-5977-41A5-99E8-8B677107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0321-2522-45D4-ABE7-762504E7207C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18EC4-7D10-4D1C-8C37-EE5540C1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97C65-9D06-4591-8503-AB74FBD1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92A-C853-43D3-8578-1CD9C0ECD7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40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66E6-2DAC-40A8-948F-91989882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CEC46-10BF-43AC-B654-3AC02F5D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22CBB-9BA7-4048-AA69-E8376F03E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2AEFC-D55F-4A62-8054-8856D6FC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0321-2522-45D4-ABE7-762504E7207C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C4242-46FE-4FEF-B169-BA0259B0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A32CF-7FDC-4ECB-85FB-64CA0220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92A-C853-43D3-8578-1CD9C0ECD7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693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4D58-4C3D-4F0E-A6A6-F736F4AA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9F7A4-3D02-4705-B3A5-EEEAE8D10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C31E3-CF53-49F9-80BC-004AF5D66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04923-7610-497B-9A9E-32069411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0321-2522-45D4-ABE7-762504E7207C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FC780-0559-4F16-8DB4-119CFE32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CE3F8-D06D-40DC-8B3D-DA35A045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E92A-C853-43D3-8578-1CD9C0ECD7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19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18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F2385-6B1A-4328-A8AB-D4F3562F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949E9-B84D-4064-ADA9-215566EAA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E5D1F-BA5E-4416-B30D-378A8AF46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60321-2522-45D4-ABE7-762504E7207C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596F5-7D5D-4E5F-BA45-B93044A9E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1BD1F-1DCC-476E-9859-531E4E111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E92A-C853-43D3-8578-1CD9C0ECD78E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7D13D-EDD6-4E49-B593-C01D9034A26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756" y="617344"/>
            <a:ext cx="2321044" cy="82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7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si.dev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ermyon.com/blog/webassembly-component-model#:~:text=The%20Component%20Model%20addresses%20this%20by%20providing%20three,mechanism%20for%20dynamically%20composing%20modules%20into%20components.%2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rmyon.dev/quickstart-loca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ermyon.dev/quickstart-aw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ermyon.com/cloud/faq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rmyon.com/spi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ermyon.com/blog/talking-webassembly-spin-and-fermyon-cloud-we-are-trying-something-new" TargetMode="External"/><Relationship Id="rId5" Type="http://schemas.openxmlformats.org/officeDocument/2006/relationships/hyperlink" Target="https://www.fermyon.com/cloud" TargetMode="External"/><Relationship Id="rId4" Type="http://schemas.openxmlformats.org/officeDocument/2006/relationships/hyperlink" Target="https://developer.fermyon.com/spi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22CBC1-AF49-456C-AC3C-456F3B784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0159" y="1213032"/>
            <a:ext cx="5589337" cy="2679539"/>
          </a:xfrm>
        </p:spPr>
        <p:txBody>
          <a:bodyPr>
            <a:normAutofit/>
          </a:bodyPr>
          <a:lstStyle/>
          <a:p>
            <a:pPr algn="l"/>
            <a:r>
              <a:rPr lang="ca-ES" dirty="0"/>
              <a:t>Spin </a:t>
            </a:r>
            <a:r>
              <a:rPr lang="ca-ES" dirty="0" err="1"/>
              <a:t>your</a:t>
            </a:r>
            <a:r>
              <a:rPr lang="ca-ES" dirty="0"/>
              <a:t> </a:t>
            </a:r>
            <a:r>
              <a:rPr lang="ca-ES" dirty="0" err="1"/>
              <a:t>Rust</a:t>
            </a:r>
            <a:r>
              <a:rPr lang="ca-ES" dirty="0"/>
              <a:t>.</a:t>
            </a:r>
            <a:endParaRPr lang="es-E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50C0C5-7D5E-4E1E-A0FA-6A99C6DC1694}"/>
              </a:ext>
            </a:extLst>
          </p:cNvPr>
          <p:cNvCxnSpPr/>
          <p:nvPr/>
        </p:nvCxnSpPr>
        <p:spPr>
          <a:xfrm>
            <a:off x="4111357" y="2206689"/>
            <a:ext cx="0" cy="244462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4">
            <a:extLst>
              <a:ext uri="{FF2B5EF4-FFF2-40B4-BE49-F238E27FC236}">
                <a16:creationId xmlns:a16="http://schemas.microsoft.com/office/drawing/2014/main" id="{98B0C6F1-3FB5-E149-AFD7-9017175BBC5C}"/>
              </a:ext>
            </a:extLst>
          </p:cNvPr>
          <p:cNvSpPr txBox="1">
            <a:spLocks/>
          </p:cNvSpPr>
          <p:nvPr/>
        </p:nvSpPr>
        <p:spPr>
          <a:xfrm>
            <a:off x="646839" y="838661"/>
            <a:ext cx="2155450" cy="3210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1800" dirty="0"/>
              <a:t>@</a:t>
            </a:r>
            <a:r>
              <a:rPr lang="ca-ES" sz="1200" dirty="0"/>
              <a:t>robertohuertasm</a:t>
            </a:r>
            <a:endParaRPr lang="es-ES" sz="1200" dirty="0"/>
          </a:p>
        </p:txBody>
      </p:sp>
      <p:pic>
        <p:nvPicPr>
          <p:cNvPr id="1028" name="Picture 4" descr="spin logo">
            <a:extLst>
              <a:ext uri="{FF2B5EF4-FFF2-40B4-BE49-F238E27FC236}">
                <a16:creationId xmlns:a16="http://schemas.microsoft.com/office/drawing/2014/main" id="{75924513-CCF1-72E6-A875-7C85E791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9" y="2552802"/>
            <a:ext cx="4110360" cy="1755466"/>
          </a:xfrm>
          <a:prstGeom prst="rect">
            <a:avLst/>
          </a:prstGeom>
          <a:noFill/>
          <a:effectLst>
            <a:outerShdw blurRad="88900" sx="102000" sy="102000" algn="ctr" rotWithShape="0">
              <a:srgbClr val="FF0000">
                <a:alpha val="5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0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271F-0599-2519-5C72-505BD9AC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Sorteo</a:t>
            </a:r>
          </a:p>
        </p:txBody>
      </p:sp>
      <p:pic>
        <p:nvPicPr>
          <p:cNvPr id="3074" name="Picture 2" descr="GitHub - fermyon/spin: Spin is the open source developer tool for building  and running serverless applications powered by WebAssembly.">
            <a:extLst>
              <a:ext uri="{FF2B5EF4-FFF2-40B4-BE49-F238E27FC236}">
                <a16:creationId xmlns:a16="http://schemas.microsoft.com/office/drawing/2014/main" id="{7EE68B76-72D8-253B-7ACE-A977D93741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5773611" cy="298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95D5F5-1DC6-980D-4E9C-0E9B34DACEE7}"/>
              </a:ext>
            </a:extLst>
          </p:cNvPr>
          <p:cNvSpPr txBox="1"/>
          <p:nvPr/>
        </p:nvSpPr>
        <p:spPr>
          <a:xfrm>
            <a:off x="1201443" y="4741159"/>
            <a:ext cx="5189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https://bcnrust-spin.fermyon.app</a:t>
            </a:r>
          </a:p>
        </p:txBody>
      </p:sp>
      <p:pic>
        <p:nvPicPr>
          <p:cNvPr id="6" name="Picture 5" descr="A qr code on a white background">
            <a:extLst>
              <a:ext uri="{FF2B5EF4-FFF2-40B4-BE49-F238E27FC236}">
                <a16:creationId xmlns:a16="http://schemas.microsoft.com/office/drawing/2014/main" id="{E58C269D-2190-B6E5-B882-C5452E8DF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375" y="1690688"/>
            <a:ext cx="4323425" cy="432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1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6F61-27C9-6542-BAA3-99143393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600" dirty="0"/>
              <a:t>@</a:t>
            </a:r>
            <a:r>
              <a:rPr lang="es-ES" sz="1600" dirty="0" err="1"/>
              <a:t>robertohuertasm</a:t>
            </a:r>
            <a:endParaRPr lang="es-E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3C240-C532-CF4A-86EB-0264DD93F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6000" dirty="0" err="1"/>
              <a:t>Thanks</a:t>
            </a:r>
            <a:r>
              <a:rPr lang="es-ES" sz="6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7061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C275-FDAF-4B87-8F54-632BC456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Agenda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7C7F-394E-460C-B44A-2EFE4820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Introducción</a:t>
            </a:r>
            <a:r>
              <a:rPr lang="ca-ES" dirty="0"/>
              <a:t> a </a:t>
            </a:r>
            <a:r>
              <a:rPr lang="ca-ES" dirty="0" err="1"/>
              <a:t>Fermyon</a:t>
            </a:r>
            <a:r>
              <a:rPr lang="ca-ES" dirty="0"/>
              <a:t> Spin</a:t>
            </a:r>
          </a:p>
          <a:p>
            <a:r>
              <a:rPr lang="ca-ES" dirty="0"/>
              <a:t>Live </a:t>
            </a:r>
            <a:r>
              <a:rPr lang="ca-ES" dirty="0" err="1"/>
              <a:t>Coding</a:t>
            </a:r>
            <a:r>
              <a:rPr lang="ca-ES" dirty="0"/>
              <a:t>: </a:t>
            </a:r>
            <a:r>
              <a:rPr lang="ca-ES" dirty="0" err="1"/>
              <a:t>Hello</a:t>
            </a:r>
            <a:r>
              <a:rPr lang="ca-ES" dirty="0"/>
              <a:t> </a:t>
            </a:r>
            <a:r>
              <a:rPr lang="ca-ES" dirty="0" err="1"/>
              <a:t>world</a:t>
            </a:r>
            <a:r>
              <a:rPr lang="ca-ES" dirty="0"/>
              <a:t> API + </a:t>
            </a:r>
            <a:r>
              <a:rPr lang="ca-ES" dirty="0" err="1"/>
              <a:t>Static</a:t>
            </a:r>
            <a:r>
              <a:rPr lang="ca-ES" dirty="0"/>
              <a:t> </a:t>
            </a:r>
            <a:r>
              <a:rPr lang="ca-ES" dirty="0" err="1"/>
              <a:t>Site</a:t>
            </a:r>
            <a:r>
              <a:rPr lang="ca-ES" dirty="0"/>
              <a:t> + </a:t>
            </a:r>
            <a:r>
              <a:rPr lang="ca-ES" dirty="0" err="1"/>
              <a:t>Deploy</a:t>
            </a:r>
            <a:endParaRPr lang="ca-ES" dirty="0"/>
          </a:p>
          <a:p>
            <a:r>
              <a:rPr lang="ca-ES"/>
              <a:t>Sorteo</a:t>
            </a:r>
            <a:r>
              <a:rPr lang="ca-ES" dirty="0"/>
              <a:t> Ferris</a:t>
            </a:r>
          </a:p>
        </p:txBody>
      </p:sp>
    </p:spTree>
    <p:extLst>
      <p:ext uri="{BB962C8B-B14F-4D97-AF65-F5344CB8AC3E}">
        <p14:creationId xmlns:p14="http://schemas.microsoft.com/office/powerpoint/2010/main" val="351061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7152-A991-4EA7-AABE-AFBA6490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Qué</a:t>
            </a:r>
            <a:r>
              <a:rPr lang="ca-ES" dirty="0"/>
              <a:t> es </a:t>
            </a:r>
            <a:r>
              <a:rPr lang="ca-ES" dirty="0" err="1">
                <a:solidFill>
                  <a:schemeClr val="bg1"/>
                </a:solidFill>
              </a:rPr>
              <a:t>Fermyon</a:t>
            </a:r>
            <a:r>
              <a:rPr lang="ca-ES" dirty="0">
                <a:solidFill>
                  <a:schemeClr val="bg1"/>
                </a:solidFill>
              </a:rPr>
              <a:t> Spin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0383-39BA-4BCD-ACBB-C9308C3E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solidFill>
                  <a:schemeClr val="bg1"/>
                </a:solidFill>
              </a:rPr>
              <a:t>Es un framework para crear y ejecutar aplicaciones de microservicios basadas en eventos con componentes WebAssembly.</a:t>
            </a:r>
          </a:p>
        </p:txBody>
      </p:sp>
    </p:spTree>
    <p:extLst>
      <p:ext uri="{BB962C8B-B14F-4D97-AF65-F5344CB8AC3E}">
        <p14:creationId xmlns:p14="http://schemas.microsoft.com/office/powerpoint/2010/main" val="364247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7152-A991-4EA7-AABE-AFBA6490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Por </a:t>
            </a:r>
            <a:r>
              <a:rPr lang="ca-ES" dirty="0" err="1"/>
              <a:t>qué</a:t>
            </a:r>
            <a:r>
              <a:rPr lang="ca-ES" dirty="0"/>
              <a:t> WASM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0383-39BA-4BCD-ACBB-C9308C3E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ES" sz="3200" dirty="0"/>
              <a:t>Spin usa Wasm porque es</a:t>
            </a:r>
          </a:p>
          <a:p>
            <a:pPr lvl="1"/>
            <a:r>
              <a:rPr lang="es-ES" sz="2800" dirty="0"/>
              <a:t>rápido (velocidad casi nativa)</a:t>
            </a:r>
          </a:p>
          <a:p>
            <a:pPr lvl="1"/>
            <a:r>
              <a:rPr lang="es-ES" sz="2800" dirty="0"/>
              <a:t>portable</a:t>
            </a:r>
          </a:p>
          <a:p>
            <a:pPr lvl="1"/>
            <a:r>
              <a:rPr lang="es-ES" sz="2800" dirty="0"/>
              <a:t>seguro (el código está aislado – </a:t>
            </a:r>
            <a:r>
              <a:rPr lang="es-ES" sz="2800" dirty="0" err="1"/>
              <a:t>sandboxed</a:t>
            </a:r>
            <a:r>
              <a:rPr lang="es-ES" sz="2800" dirty="0"/>
              <a:t>)</a:t>
            </a:r>
          </a:p>
          <a:p>
            <a:pPr lvl="1"/>
            <a:r>
              <a:rPr lang="es-ES" sz="2800" dirty="0"/>
              <a:t>ligero (pequeños distribuibles)</a:t>
            </a:r>
          </a:p>
          <a:p>
            <a:r>
              <a:rPr lang="es-ES" sz="3200" dirty="0"/>
              <a:t>Los </a:t>
            </a:r>
            <a:r>
              <a:rPr lang="es-ES" sz="3200" b="1" dirty="0"/>
              <a:t>tiempos de arranque</a:t>
            </a:r>
            <a:r>
              <a:rPr lang="es-ES" sz="3200" dirty="0"/>
              <a:t> en frío de </a:t>
            </a:r>
            <a:r>
              <a:rPr lang="es-ES" sz="3200" b="1" dirty="0"/>
              <a:t>milisegundos</a:t>
            </a:r>
            <a:r>
              <a:rPr lang="es-ES" sz="3200" dirty="0"/>
              <a:t> significan que no es necesario mantener las aplicaciones "calientes".</a:t>
            </a:r>
            <a:endParaRPr lang="es-E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25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7152-A991-4EA7-AABE-AFBA6490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0383-39BA-4BCD-ACBB-C9308C3E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s-ES" sz="3200" dirty="0"/>
              <a:t>Hay varios SDKs</a:t>
            </a:r>
          </a:p>
          <a:p>
            <a:pPr lvl="1"/>
            <a:r>
              <a:rPr lang="es-ES" sz="2800" dirty="0"/>
              <a:t>Rust</a:t>
            </a:r>
          </a:p>
          <a:p>
            <a:pPr lvl="1"/>
            <a:r>
              <a:rPr lang="es-ES" sz="2800" dirty="0"/>
              <a:t>Go</a:t>
            </a:r>
          </a:p>
          <a:p>
            <a:pPr lvl="1"/>
            <a:r>
              <a:rPr lang="es-ES" sz="2800" dirty="0"/>
              <a:t>Python</a:t>
            </a:r>
          </a:p>
          <a:p>
            <a:pPr lvl="1"/>
            <a:r>
              <a:rPr lang="es-ES" sz="2800" dirty="0"/>
              <a:t>TypeScript / JavaScript</a:t>
            </a:r>
          </a:p>
          <a:p>
            <a:pPr lvl="1"/>
            <a:r>
              <a:rPr lang="es-ES" sz="2800" dirty="0"/>
              <a:t>.NET</a:t>
            </a:r>
          </a:p>
          <a:p>
            <a:pPr lvl="1"/>
            <a:endParaRPr lang="es-ES" sz="2800" dirty="0"/>
          </a:p>
          <a:p>
            <a:r>
              <a:rPr lang="es-ES" sz="3200" dirty="0"/>
              <a:t>También ofrece soporte para lenguajes que compilan a </a:t>
            </a:r>
            <a:r>
              <a:rPr lang="es-ES" sz="3200" dirty="0">
                <a:hlinkClick r:id="rId3"/>
              </a:rPr>
              <a:t>WASI</a:t>
            </a:r>
            <a:r>
              <a:rPr lang="es-ES" sz="3200" dirty="0"/>
              <a:t> pero no soportan </a:t>
            </a:r>
            <a:r>
              <a:rPr lang="es-ES" sz="3200" dirty="0">
                <a:hlinkClick r:id="rId4"/>
              </a:rPr>
              <a:t>Webassembly </a:t>
            </a:r>
            <a:r>
              <a:rPr lang="es-ES" sz="3200" dirty="0" err="1">
                <a:hlinkClick r:id="rId4"/>
              </a:rPr>
              <a:t>Component</a:t>
            </a:r>
            <a:r>
              <a:rPr lang="es-ES" sz="3200" dirty="0">
                <a:hlinkClick r:id="rId4"/>
              </a:rPr>
              <a:t> Model</a:t>
            </a:r>
            <a:r>
              <a:rPr lang="es-ES" sz="3200" dirty="0"/>
              <a:t> (Grain, AssemblyScript…)</a:t>
            </a:r>
            <a:endParaRPr lang="es-E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8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7152-A991-4EA7-AABE-AFBA6490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Open </a:t>
            </a:r>
            <a:r>
              <a:rPr lang="es-ES" dirty="0" err="1"/>
              <a:t>Source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0383-39BA-4BCD-ACBB-C9308C3E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3200" dirty="0">
                <a:solidFill>
                  <a:schemeClr val="bg1"/>
                </a:solidFill>
              </a:rPr>
              <a:t>Hay implementaciones de Spin para:</a:t>
            </a:r>
          </a:p>
          <a:p>
            <a:r>
              <a:rPr lang="es-ES" sz="3200" dirty="0">
                <a:solidFill>
                  <a:schemeClr val="bg1"/>
                </a:solidFill>
                <a:hlinkClick r:id="rId3"/>
              </a:rPr>
              <a:t>desarrollo local</a:t>
            </a:r>
            <a:endParaRPr lang="es-ES" sz="3200" dirty="0">
              <a:solidFill>
                <a:schemeClr val="bg1"/>
              </a:solidFill>
            </a:endParaRPr>
          </a:p>
          <a:p>
            <a:r>
              <a:rPr lang="es-ES" sz="3200" dirty="0">
                <a:solidFill>
                  <a:schemeClr val="bg1"/>
                </a:solidFill>
              </a:rPr>
              <a:t>servidores </a:t>
            </a:r>
            <a:r>
              <a:rPr lang="es-ES" sz="3200" dirty="0" err="1">
                <a:solidFill>
                  <a:schemeClr val="bg1"/>
                </a:solidFill>
              </a:rPr>
              <a:t>autoalojados</a:t>
            </a:r>
            <a:endParaRPr lang="es-ES" sz="3200" dirty="0">
              <a:solidFill>
                <a:schemeClr val="bg1"/>
              </a:solidFill>
            </a:endParaRPr>
          </a:p>
          <a:p>
            <a:r>
              <a:rPr lang="es-ES" sz="3200" dirty="0" err="1">
                <a:solidFill>
                  <a:schemeClr val="bg1"/>
                </a:solidFill>
              </a:rPr>
              <a:t>Kubernetes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</a:p>
          <a:p>
            <a:r>
              <a:rPr lang="es-ES" sz="3200" dirty="0">
                <a:solidFill>
                  <a:schemeClr val="bg1"/>
                </a:solidFill>
                <a:hlinkClick r:id="rId4"/>
              </a:rPr>
              <a:t>servicios alojados en la nube</a:t>
            </a:r>
            <a:endParaRPr lang="es-E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06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7152-A991-4EA7-AABE-AFBA6490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Fermyon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0383-39BA-4BCD-ACBB-C9308C3E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s-ES" dirty="0">
                <a:solidFill>
                  <a:schemeClr val="bg1"/>
                </a:solidFill>
              </a:rPr>
              <a:t>Por ahora el proyecto está en open beta y se pueden desplegar hasta 5 servicios de manera gratuita.</a:t>
            </a:r>
          </a:p>
          <a:p>
            <a:r>
              <a:rPr lang="es-ES" dirty="0">
                <a:solidFill>
                  <a:schemeClr val="bg1"/>
                </a:solidFill>
              </a:rPr>
              <a:t>No se pueden usar dominios personalizados pero se puede personalizar el subdominio.</a:t>
            </a:r>
          </a:p>
          <a:p>
            <a:r>
              <a:rPr lang="es-ES" dirty="0">
                <a:solidFill>
                  <a:schemeClr val="bg1"/>
                </a:solidFill>
              </a:rPr>
              <a:t>Parece que no hay límites de memoria y/o de computación conocidos.</a:t>
            </a:r>
          </a:p>
          <a:p>
            <a:r>
              <a:rPr lang="es-ES" dirty="0">
                <a:solidFill>
                  <a:schemeClr val="bg1"/>
                </a:solidFill>
              </a:rPr>
              <a:t>La ejecución se limita a 10 segundos por request y a 1000 ejecuciones por segundo.</a:t>
            </a:r>
          </a:p>
          <a:p>
            <a:r>
              <a:rPr lang="es-ES" dirty="0">
                <a:solidFill>
                  <a:schemeClr val="bg1"/>
                </a:solidFill>
              </a:rPr>
              <a:t>Respecto al KV store, su máximo son 1024 </a:t>
            </a:r>
            <a:r>
              <a:rPr lang="es-ES" dirty="0" err="1">
                <a:solidFill>
                  <a:schemeClr val="bg1"/>
                </a:solidFill>
              </a:rPr>
              <a:t>keys</a:t>
            </a:r>
            <a:r>
              <a:rPr lang="es-ES" dirty="0"/>
              <a:t>.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Más información </a:t>
            </a:r>
            <a:r>
              <a:rPr lang="es-ES" dirty="0">
                <a:solidFill>
                  <a:schemeClr val="bg1"/>
                </a:solidFill>
                <a:hlinkClick r:id="rId3"/>
              </a:rPr>
              <a:t>aquí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39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7152-A991-4EA7-AABE-AFBA6490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0383-39BA-4BCD-ACBB-C9308C3E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Web: </a:t>
            </a:r>
            <a:r>
              <a:rPr lang="es-ES" sz="3200" dirty="0">
                <a:solidFill>
                  <a:schemeClr val="bg1"/>
                </a:solidFill>
                <a:hlinkClick r:id="rId3"/>
              </a:rPr>
              <a:t>https://www.fermyon.com/spin</a:t>
            </a:r>
            <a:endParaRPr lang="es-ES" sz="3200" dirty="0">
              <a:solidFill>
                <a:schemeClr val="bg1"/>
              </a:solidFill>
            </a:endParaRPr>
          </a:p>
          <a:p>
            <a:r>
              <a:rPr lang="es-ES" sz="3200" dirty="0" err="1"/>
              <a:t>Docs</a:t>
            </a:r>
            <a:r>
              <a:rPr lang="es-ES" sz="3200" dirty="0"/>
              <a:t>: </a:t>
            </a:r>
            <a:r>
              <a:rPr lang="es-ES" sz="3200" dirty="0">
                <a:hlinkClick r:id="rId4"/>
              </a:rPr>
              <a:t>https://developer.fermyon.com/spin</a:t>
            </a:r>
            <a:endParaRPr lang="es-ES" sz="3200" dirty="0"/>
          </a:p>
          <a:p>
            <a:r>
              <a:rPr lang="es-ES" sz="3200" dirty="0">
                <a:solidFill>
                  <a:schemeClr val="bg1"/>
                </a:solidFill>
              </a:rPr>
              <a:t>Cloud: </a:t>
            </a:r>
            <a:r>
              <a:rPr lang="es-ES" sz="3200" dirty="0">
                <a:solidFill>
                  <a:schemeClr val="bg1"/>
                </a:solidFill>
                <a:hlinkClick r:id="rId5"/>
              </a:rPr>
              <a:t>https://www.fermyon.com/cloud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</a:p>
          <a:p>
            <a:r>
              <a:rPr lang="es-ES" sz="3200" dirty="0" err="1"/>
              <a:t>Know</a:t>
            </a:r>
            <a:r>
              <a:rPr lang="es-ES" sz="3200" dirty="0"/>
              <a:t> more and </a:t>
            </a:r>
            <a:r>
              <a:rPr lang="es-ES" sz="3200" dirty="0" err="1"/>
              <a:t>contribute</a:t>
            </a:r>
            <a:r>
              <a:rPr lang="es-ES" sz="3200" dirty="0"/>
              <a:t>: </a:t>
            </a:r>
            <a:r>
              <a:rPr lang="es-ES" sz="3200" dirty="0">
                <a:hlinkClick r:id="rId6"/>
              </a:rPr>
              <a:t>https://www.fermyon.com/blog/talking-webassembly-spin-and-fermyon-cloud-we-are-trying-something-new</a:t>
            </a:r>
            <a:endParaRPr lang="es-ES" sz="3200" dirty="0"/>
          </a:p>
          <a:p>
            <a:pPr marL="0" indent="0">
              <a:buNone/>
            </a:pPr>
            <a:endParaRPr lang="es-E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93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7152-A991-4EA7-AABE-AFBA6490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Live Coding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050" name="Picture 2" descr="Meme Creator - And Now LIVE DEMO">
            <a:extLst>
              <a:ext uri="{FF2B5EF4-FFF2-40B4-BE49-F238E27FC236}">
                <a16:creationId xmlns:a16="http://schemas.microsoft.com/office/drawing/2014/main" id="{9B91F803-4964-CE7F-6492-8D60E2316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515" y="2189583"/>
            <a:ext cx="5776111" cy="319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6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D7D31"/>
      </a:hlink>
      <a:folHlink>
        <a:srgbClr val="ED7D31"/>
      </a:folHlink>
    </a:clrScheme>
    <a:fontScheme name="Rust">
      <a:majorFont>
        <a:latin typeface="Fira Sans"/>
        <a:ea typeface=""/>
        <a:cs typeface=""/>
      </a:majorFont>
      <a:minorFont>
        <a:latin typeface="Fir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1360</TotalTime>
  <Words>294</Words>
  <Application>Microsoft Office PowerPoint</Application>
  <PresentationFormat>Widescreen</PresentationFormat>
  <Paragraphs>56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Fira Sans</vt:lpstr>
      <vt:lpstr>Office Theme</vt:lpstr>
      <vt:lpstr>Spin your Rust.</vt:lpstr>
      <vt:lpstr>Agenda</vt:lpstr>
      <vt:lpstr>Qué es Fermyon Spin</vt:lpstr>
      <vt:lpstr>Por qué WASM</vt:lpstr>
      <vt:lpstr>Lenguajes</vt:lpstr>
      <vt:lpstr>Open Source</vt:lpstr>
      <vt:lpstr>Fermyon Cloud</vt:lpstr>
      <vt:lpstr>Recursos</vt:lpstr>
      <vt:lpstr>Live Coding</vt:lpstr>
      <vt:lpstr>Sorteo</vt:lpstr>
      <vt:lpstr>@robertohuertasm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gentle introduction to Rust</dc:title>
  <dc:creator>Roberto Huertas</dc:creator>
  <cp:lastModifiedBy>Roberto Huertas</cp:lastModifiedBy>
  <cp:revision>26</cp:revision>
  <dcterms:created xsi:type="dcterms:W3CDTF">2018-06-02T15:54:40Z</dcterms:created>
  <dcterms:modified xsi:type="dcterms:W3CDTF">2023-05-27T16:25:07Z</dcterms:modified>
</cp:coreProperties>
</file>