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E600"/>
    <a:srgbClr val="00FF99"/>
    <a:srgbClr val="00FF00"/>
    <a:srgbClr val="008000"/>
    <a:srgbClr val="000066"/>
    <a:srgbClr val="F7FA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170" y="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8CB-4735-42AC-9A89-86C8762A924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B2F9-E786-436D-8B0D-2183D8F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0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8CB-4735-42AC-9A89-86C8762A924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B2F9-E786-436D-8B0D-2183D8F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5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8CB-4735-42AC-9A89-86C8762A924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B2F9-E786-436D-8B0D-2183D8F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7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8CB-4735-42AC-9A89-86C8762A924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B2F9-E786-436D-8B0D-2183D8F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1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8CB-4735-42AC-9A89-86C8762A924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B2F9-E786-436D-8B0D-2183D8F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4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8CB-4735-42AC-9A89-86C8762A924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B2F9-E786-436D-8B0D-2183D8F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8CB-4735-42AC-9A89-86C8762A924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B2F9-E786-436D-8B0D-2183D8F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6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8CB-4735-42AC-9A89-86C8762A924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B2F9-E786-436D-8B0D-2183D8F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5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8CB-4735-42AC-9A89-86C8762A924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B2F9-E786-436D-8B0D-2183D8F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4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8CB-4735-42AC-9A89-86C8762A924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B2F9-E786-436D-8B0D-2183D8F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8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8CB-4735-42AC-9A89-86C8762A924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B2F9-E786-436D-8B0D-2183D8F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988CB-4735-42AC-9A89-86C8762A924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B2F9-E786-436D-8B0D-2183D8F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07772" y="574765"/>
            <a:ext cx="5486400" cy="5486400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37000">
                <a:srgbClr val="00B0F0"/>
              </a:gs>
              <a:gs pos="84000">
                <a:schemeClr val="bg1"/>
              </a:gs>
              <a:gs pos="62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0" b="1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lang="en-US" sz="21000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4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257047" y="-2525755"/>
            <a:ext cx="9543347" cy="10642648"/>
            <a:chOff x="1257047" y="-2525755"/>
            <a:chExt cx="9543347" cy="10642648"/>
          </a:xfrm>
        </p:grpSpPr>
        <p:grpSp>
          <p:nvGrpSpPr>
            <p:cNvPr id="76" name="Group 75"/>
            <p:cNvGrpSpPr/>
            <p:nvPr/>
          </p:nvGrpSpPr>
          <p:grpSpPr>
            <a:xfrm>
              <a:off x="1591648" y="-1804978"/>
              <a:ext cx="9195917" cy="5877744"/>
              <a:chOff x="1591648" y="-1804978"/>
              <a:chExt cx="9195917" cy="5877744"/>
            </a:xfrm>
            <a:solidFill>
              <a:srgbClr val="7030A0"/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5454736" y="2997497"/>
                <a:ext cx="914400" cy="914400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1591648" y="-1804978"/>
                <a:ext cx="9195917" cy="5877744"/>
                <a:chOff x="1591648" y="-1804978"/>
                <a:chExt cx="9195917" cy="5877744"/>
              </a:xfrm>
              <a:grpFill/>
            </p:grpSpPr>
            <p:sp>
              <p:nvSpPr>
                <p:cNvPr id="4" name="Oval 3"/>
                <p:cNvSpPr/>
                <p:nvPr/>
              </p:nvSpPr>
              <p:spPr>
                <a:xfrm>
                  <a:off x="1591648" y="1027184"/>
                  <a:ext cx="914400" cy="914400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 flipV="1">
                  <a:off x="2267362" y="-485929"/>
                  <a:ext cx="1822287" cy="1780375"/>
                </a:xfrm>
                <a:prstGeom prst="line">
                  <a:avLst/>
                </a:prstGeom>
                <a:grpFill/>
                <a:ln w="2540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3632449" y="-943129"/>
                  <a:ext cx="914400" cy="914400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 flipH="1" flipV="1">
                  <a:off x="4089649" y="-485929"/>
                  <a:ext cx="1822287" cy="3940626"/>
                </a:xfrm>
                <a:prstGeom prst="line">
                  <a:avLst/>
                </a:prstGeom>
                <a:grpFill/>
                <a:ln w="2540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5911936" y="-1337453"/>
                  <a:ext cx="1892463" cy="4792150"/>
                </a:xfrm>
                <a:prstGeom prst="line">
                  <a:avLst/>
                </a:prstGeom>
                <a:grpFill/>
                <a:ln w="2540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347199" y="-1804978"/>
                  <a:ext cx="914400" cy="914400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7804400" y="-1337452"/>
                  <a:ext cx="2525965" cy="4996450"/>
                </a:xfrm>
                <a:prstGeom prst="line">
                  <a:avLst/>
                </a:prstGeom>
                <a:grpFill/>
                <a:ln w="2540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9873165" y="3158366"/>
                  <a:ext cx="914400" cy="914400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1257047" y="-2525755"/>
              <a:ext cx="9543347" cy="4796933"/>
              <a:chOff x="1257047" y="-2525755"/>
              <a:chExt cx="9543347" cy="4796933"/>
            </a:xfrm>
            <a:solidFill>
              <a:srgbClr val="00E600"/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1257047" y="-1675982"/>
                <a:ext cx="914400" cy="914400"/>
              </a:xfrm>
              <a:prstGeom prst="ellipse">
                <a:avLst/>
              </a:prstGeom>
              <a:grpFill/>
              <a:ln>
                <a:solidFill>
                  <a:srgbClr val="00E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1749335" y="-1218782"/>
                <a:ext cx="2550417" cy="3083923"/>
              </a:xfrm>
              <a:prstGeom prst="line">
                <a:avLst/>
              </a:prstGeom>
              <a:grpFill/>
              <a:ln w="254000">
                <a:solidFill>
                  <a:srgbClr val="00E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3751792" y="1356778"/>
                <a:ext cx="914400" cy="914400"/>
              </a:xfrm>
              <a:prstGeom prst="ellipse">
                <a:avLst/>
              </a:prstGeom>
              <a:grpFill/>
              <a:ln>
                <a:solidFill>
                  <a:srgbClr val="00E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 flipV="1">
                <a:off x="4224572" y="-1651762"/>
                <a:ext cx="1756341" cy="3465740"/>
              </a:xfrm>
              <a:prstGeom prst="line">
                <a:avLst/>
              </a:prstGeom>
              <a:grpFill/>
              <a:ln w="254000">
                <a:solidFill>
                  <a:srgbClr val="00E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5910908" y="-1477317"/>
                <a:ext cx="1893491" cy="1720780"/>
              </a:xfrm>
              <a:prstGeom prst="line">
                <a:avLst/>
              </a:prstGeom>
              <a:grpFill/>
              <a:ln w="254000">
                <a:solidFill>
                  <a:srgbClr val="00E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>
                <a:off x="5523713" y="-2008082"/>
                <a:ext cx="914400" cy="914400"/>
              </a:xfrm>
              <a:prstGeom prst="ellipse">
                <a:avLst/>
              </a:prstGeom>
              <a:grpFill/>
              <a:ln>
                <a:solidFill>
                  <a:srgbClr val="00E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416981" y="-232082"/>
                <a:ext cx="914400" cy="914400"/>
              </a:xfrm>
              <a:prstGeom prst="ellipse">
                <a:avLst/>
              </a:prstGeom>
              <a:grpFill/>
              <a:ln>
                <a:solidFill>
                  <a:srgbClr val="00E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V="1">
                <a:off x="7965061" y="-2000106"/>
                <a:ext cx="2259332" cy="2103667"/>
              </a:xfrm>
              <a:prstGeom prst="line">
                <a:avLst/>
              </a:prstGeom>
              <a:grpFill/>
              <a:ln w="254000">
                <a:solidFill>
                  <a:srgbClr val="00E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9885994" y="-2525755"/>
                <a:ext cx="914400" cy="914400"/>
              </a:xfrm>
              <a:prstGeom prst="ellipse">
                <a:avLst/>
              </a:prstGeom>
              <a:grpFill/>
              <a:ln>
                <a:solidFill>
                  <a:srgbClr val="00E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591648" y="345871"/>
              <a:ext cx="9195917" cy="3507909"/>
              <a:chOff x="1591648" y="345871"/>
              <a:chExt cx="9195917" cy="3507909"/>
            </a:xfrm>
            <a:solidFill>
              <a:srgbClr val="FFC000"/>
            </a:solidFill>
          </p:grpSpPr>
          <p:sp>
            <p:nvSpPr>
              <p:cNvPr id="55" name="Oval 54"/>
              <p:cNvSpPr/>
              <p:nvPr/>
            </p:nvSpPr>
            <p:spPr>
              <a:xfrm>
                <a:off x="7347199" y="2029710"/>
                <a:ext cx="914400" cy="91440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1591648" y="345871"/>
                <a:ext cx="9195917" cy="3507909"/>
                <a:chOff x="1591648" y="345871"/>
                <a:chExt cx="9195917" cy="3507909"/>
              </a:xfrm>
              <a:grpFill/>
            </p:grpSpPr>
            <p:sp>
              <p:nvSpPr>
                <p:cNvPr id="41" name="Oval 40"/>
                <p:cNvSpPr/>
                <p:nvPr/>
              </p:nvSpPr>
              <p:spPr>
                <a:xfrm>
                  <a:off x="1591648" y="2387352"/>
                  <a:ext cx="914400" cy="914400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H="1" flipV="1">
                  <a:off x="1869396" y="2786435"/>
                  <a:ext cx="1808666" cy="515317"/>
                </a:xfrm>
                <a:prstGeom prst="line">
                  <a:avLst/>
                </a:prstGeom>
                <a:grpFill/>
                <a:ln w="2540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/>
                <p:cNvSpPr/>
                <p:nvPr/>
              </p:nvSpPr>
              <p:spPr>
                <a:xfrm>
                  <a:off x="3632449" y="2939380"/>
                  <a:ext cx="914400" cy="914400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4128985" y="777516"/>
                  <a:ext cx="1851797" cy="2619065"/>
                </a:xfrm>
                <a:prstGeom prst="line">
                  <a:avLst/>
                </a:prstGeom>
                <a:grpFill/>
                <a:ln w="2540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/>
                <p:cNvSpPr/>
                <p:nvPr/>
              </p:nvSpPr>
              <p:spPr>
                <a:xfrm>
                  <a:off x="5525292" y="345871"/>
                  <a:ext cx="914400" cy="914400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 flipH="1" flipV="1">
                  <a:off x="5856566" y="774755"/>
                  <a:ext cx="2017615" cy="1823659"/>
                </a:xfrm>
                <a:prstGeom prst="line">
                  <a:avLst/>
                </a:prstGeom>
                <a:grpFill/>
                <a:ln w="2540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7776714" y="1141654"/>
                  <a:ext cx="2483869" cy="1345257"/>
                </a:xfrm>
                <a:prstGeom prst="line">
                  <a:avLst/>
                </a:prstGeom>
                <a:grpFill/>
                <a:ln w="2540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9873165" y="703573"/>
                  <a:ext cx="914400" cy="914400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5" name="TextBox 64"/>
            <p:cNvSpPr txBox="1"/>
            <p:nvPr/>
          </p:nvSpPr>
          <p:spPr>
            <a:xfrm>
              <a:off x="2864240" y="2946247"/>
              <a:ext cx="6093335" cy="5170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0" b="1" dirty="0" smtClean="0">
                  <a:latin typeface="Garamond" panose="02020404030301010803" pitchFamily="18" charset="0"/>
                </a:rPr>
                <a:t>DP</a:t>
              </a:r>
              <a:endParaRPr lang="en-US" sz="33000" b="1" dirty="0">
                <a:latin typeface="Garamond" panose="020204040303010108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38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-512521" y="-3155136"/>
            <a:ext cx="15847598" cy="17517722"/>
            <a:chOff x="-512521" y="-3155136"/>
            <a:chExt cx="15847598" cy="17517722"/>
          </a:xfrm>
        </p:grpSpPr>
        <p:sp>
          <p:nvSpPr>
            <p:cNvPr id="8" name="TextBox 7"/>
            <p:cNvSpPr txBox="1"/>
            <p:nvPr/>
          </p:nvSpPr>
          <p:spPr>
            <a:xfrm>
              <a:off x="2541643" y="6575839"/>
              <a:ext cx="9135834" cy="7786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0" b="1" dirty="0" smtClean="0">
                  <a:latin typeface="Garamond" panose="02020404030301010803" pitchFamily="18" charset="0"/>
                </a:rPr>
                <a:t>DP</a:t>
              </a:r>
              <a:endParaRPr lang="en-US" sz="50000" b="1" dirty="0">
                <a:latin typeface="Garamond" panose="02020404030301010803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793735" y="3408476"/>
              <a:ext cx="1828800" cy="18288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-276504" y="-216087"/>
              <a:ext cx="914400" cy="914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8056" y="169243"/>
              <a:ext cx="3465707" cy="4184520"/>
            </a:xfrm>
            <a:prstGeom prst="line">
              <a:avLst/>
            </a:prstGeom>
            <a:solidFill>
              <a:srgbClr val="7030A0"/>
            </a:solidFill>
            <a:ln w="2540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754947" y="-365168"/>
              <a:ext cx="4320115" cy="4832909"/>
            </a:xfrm>
            <a:prstGeom prst="line">
              <a:avLst/>
            </a:prstGeom>
            <a:solidFill>
              <a:srgbClr val="7030A0"/>
            </a:solidFill>
            <a:ln w="5080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776121" y="-1435051"/>
              <a:ext cx="2743200" cy="2743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 flipV="1">
              <a:off x="8159511" y="1"/>
              <a:ext cx="5346766" cy="4760865"/>
            </a:xfrm>
            <a:prstGeom prst="line">
              <a:avLst/>
            </a:prstGeom>
            <a:solidFill>
              <a:srgbClr val="7030A0"/>
            </a:solidFill>
            <a:ln w="7620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11677477" y="2932066"/>
              <a:ext cx="3657600" cy="36576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-512521" y="-3155136"/>
              <a:ext cx="15296928" cy="10666244"/>
              <a:chOff x="-512521" y="-3155136"/>
              <a:chExt cx="15296928" cy="10666244"/>
            </a:xfrm>
            <a:solidFill>
              <a:srgbClr val="FF0066"/>
            </a:solidFill>
          </p:grpSpPr>
          <p:sp>
            <p:nvSpPr>
              <p:cNvPr id="11" name="Oval 10"/>
              <p:cNvSpPr/>
              <p:nvPr/>
            </p:nvSpPr>
            <p:spPr>
              <a:xfrm>
                <a:off x="-512521" y="3690501"/>
                <a:ext cx="914400" cy="914400"/>
              </a:xfrm>
              <a:prstGeom prst="ellipse">
                <a:avLst/>
              </a:prstGeom>
              <a:grpFill/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>
                <a:off x="-104224" y="983364"/>
                <a:ext cx="3578194" cy="3283050"/>
              </a:xfrm>
              <a:prstGeom prst="line">
                <a:avLst/>
              </a:prstGeom>
              <a:grpFill/>
              <a:ln w="254000"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2665651" y="241113"/>
                <a:ext cx="1828800" cy="1828800"/>
              </a:xfrm>
              <a:prstGeom prst="ellipse">
                <a:avLst/>
              </a:prstGeom>
              <a:grpFill/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791966" y="4767908"/>
                <a:ext cx="2743200" cy="2743200"/>
              </a:xfrm>
              <a:prstGeom prst="ellipse">
                <a:avLst/>
              </a:prstGeom>
              <a:grpFill/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V="1">
                <a:off x="8171299" y="-1489872"/>
                <a:ext cx="4784308" cy="7474032"/>
              </a:xfrm>
              <a:prstGeom prst="line">
                <a:avLst/>
              </a:prstGeom>
              <a:grpFill/>
              <a:ln w="762000"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11126807" y="-3155136"/>
                <a:ext cx="3657600" cy="3657600"/>
              </a:xfrm>
              <a:prstGeom prst="ellipse">
                <a:avLst/>
              </a:prstGeom>
              <a:grpFill/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3470517" y="983364"/>
                <a:ext cx="4530112" cy="4908689"/>
              </a:xfrm>
              <a:prstGeom prst="line">
                <a:avLst/>
              </a:prstGeom>
              <a:grpFill/>
              <a:ln w="508000"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444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Garamond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9</cp:revision>
  <dcterms:created xsi:type="dcterms:W3CDTF">2020-06-12T04:02:15Z</dcterms:created>
  <dcterms:modified xsi:type="dcterms:W3CDTF">2020-06-12T05:08:46Z</dcterms:modified>
</cp:coreProperties>
</file>