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738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8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27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27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003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367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100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1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18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44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093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2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4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5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D0BE-B82A-4368-BC10-FBBBC4CAD503}" type="datetimeFigureOut">
              <a:rPr lang="es-CL" smtClean="0"/>
              <a:t>08-06-2017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1396DE-2595-4C8B-B47D-156956A1D1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35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666 Caballeros de la muerte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983441"/>
            <a:ext cx="8915399" cy="1126283"/>
          </a:xfrm>
        </p:spPr>
        <p:txBody>
          <a:bodyPr>
            <a:normAutofit/>
          </a:bodyPr>
          <a:lstStyle/>
          <a:p>
            <a:r>
              <a:rPr lang="es-C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Requerimiento 3</a:t>
            </a:r>
          </a:p>
        </p:txBody>
      </p:sp>
    </p:spTree>
    <p:extLst>
      <p:ext uri="{BB962C8B-B14F-4D97-AF65-F5344CB8AC3E}">
        <p14:creationId xmlns:p14="http://schemas.microsoft.com/office/powerpoint/2010/main" val="51464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51" y="0"/>
            <a:ext cx="6943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72005"/>
            <a:ext cx="88487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-136992"/>
            <a:ext cx="81915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52" y="1354230"/>
            <a:ext cx="7743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49" y="855271"/>
            <a:ext cx="5767528" cy="60027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83775" y="103031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Vista General</a:t>
            </a:r>
          </a:p>
        </p:txBody>
      </p:sp>
    </p:spTree>
    <p:extLst>
      <p:ext uri="{BB962C8B-B14F-4D97-AF65-F5344CB8AC3E}">
        <p14:creationId xmlns:p14="http://schemas.microsoft.com/office/powerpoint/2010/main" val="356110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8" y="942850"/>
            <a:ext cx="5612842" cy="59151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flipH="1">
            <a:off x="4695389" y="103031"/>
            <a:ext cx="266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Expandido</a:t>
            </a:r>
          </a:p>
        </p:txBody>
      </p:sp>
    </p:spTree>
    <p:extLst>
      <p:ext uri="{BB962C8B-B14F-4D97-AF65-F5344CB8AC3E}">
        <p14:creationId xmlns:p14="http://schemas.microsoft.com/office/powerpoint/2010/main" val="5359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89" y="1228725"/>
            <a:ext cx="5495925" cy="56292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103985" y="270456"/>
            <a:ext cx="395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Doble Expansión</a:t>
            </a:r>
          </a:p>
        </p:txBody>
      </p:sp>
    </p:spTree>
    <p:extLst>
      <p:ext uri="{BB962C8B-B14F-4D97-AF65-F5344CB8AC3E}">
        <p14:creationId xmlns:p14="http://schemas.microsoft.com/office/powerpoint/2010/main" val="31775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89090" y="568015"/>
            <a:ext cx="16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/>
              <a:t>Tooltip</a:t>
            </a:r>
            <a:endParaRPr lang="es-C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31" y="1930943"/>
            <a:ext cx="8822354" cy="36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6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Leyenda</a:t>
            </a:r>
          </a:p>
        </p:txBody>
      </p:sp>
      <p:pic>
        <p:nvPicPr>
          <p:cNvPr id="1026" name="Picture 2" descr="https://scontent.fscl3-1.fna.fbcdn.net/v/t34.0-12/19046719_10213538478163337_2064322594_n.png?oh=dccddadbb7f23ade50201219e3f65ce1&amp;oe=593BCE3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42" y="1528482"/>
            <a:ext cx="8030251" cy="51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2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9180" y="198716"/>
            <a:ext cx="8911687" cy="1280890"/>
          </a:xfrm>
        </p:spPr>
        <p:txBody>
          <a:bodyPr/>
          <a:lstStyle/>
          <a:p>
            <a:r>
              <a:rPr lang="es-ES" dirty="0"/>
              <a:t>Código JS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76295"/>
            <a:ext cx="9191625" cy="3257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62" y="4482472"/>
            <a:ext cx="8934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47" y="9525"/>
            <a:ext cx="92487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75" y="0"/>
            <a:ext cx="849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15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16</Words>
  <Application>Microsoft Office PowerPoint</Application>
  <PresentationFormat>Panorámica</PresentationFormat>
  <Paragraphs>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666 Caballeros de la muerte</vt:lpstr>
      <vt:lpstr>Presentación de PowerPoint</vt:lpstr>
      <vt:lpstr>Presentación de PowerPoint</vt:lpstr>
      <vt:lpstr>Presentación de PowerPoint</vt:lpstr>
      <vt:lpstr>Presentación de PowerPoint</vt:lpstr>
      <vt:lpstr>Leyenda</vt:lpstr>
      <vt:lpstr>Código JS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Melita H.</dc:creator>
  <cp:lastModifiedBy>Kezada</cp:lastModifiedBy>
  <cp:revision>6</cp:revision>
  <dcterms:created xsi:type="dcterms:W3CDTF">2017-06-01T05:37:31Z</dcterms:created>
  <dcterms:modified xsi:type="dcterms:W3CDTF">2017-06-08T05:12:35Z</dcterms:modified>
</cp:coreProperties>
</file>