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10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3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22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18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05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964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8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2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92F4F1-EE45-48AC-91C2-55D6B6AB3AC1}" type="datetimeFigureOut">
              <a:rPr lang="es-CL" smtClean="0"/>
              <a:t>05-04-2017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45D11-5AD6-481D-A89F-FA648DA66CD1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46292" y="168964"/>
            <a:ext cx="4866199" cy="1094097"/>
          </a:xfrm>
        </p:spPr>
        <p:txBody>
          <a:bodyPr>
            <a:normAutofit fontScale="90000"/>
          </a:bodyPr>
          <a:lstStyle/>
          <a:p>
            <a:r>
              <a:rPr lang="es-CL" dirty="0"/>
              <a:t>Vista general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80" y="239762"/>
            <a:ext cx="6105525" cy="476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9" y="1594884"/>
            <a:ext cx="11182696" cy="4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940411" y="18884"/>
            <a:ext cx="7079311" cy="1348144"/>
          </a:xfrm>
        </p:spPr>
        <p:txBody>
          <a:bodyPr/>
          <a:lstStyle/>
          <a:p>
            <a:r>
              <a:rPr lang="es-CL" dirty="0"/>
              <a:t>Vista por tópicos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46276" y="-171367"/>
            <a:ext cx="5004667" cy="78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48932" y="175856"/>
            <a:ext cx="6549224" cy="1056596"/>
          </a:xfrm>
        </p:spPr>
        <p:txBody>
          <a:bodyPr>
            <a:normAutofit fontScale="90000"/>
          </a:bodyPr>
          <a:lstStyle/>
          <a:p>
            <a:r>
              <a:rPr lang="es-CL" dirty="0"/>
              <a:t>Vista detallada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1573403"/>
            <a:ext cx="8558213" cy="4022725"/>
          </a:xfrm>
        </p:spPr>
      </p:pic>
    </p:spTree>
    <p:extLst>
      <p:ext uri="{BB962C8B-B14F-4D97-AF65-F5344CB8AC3E}">
        <p14:creationId xmlns:p14="http://schemas.microsoft.com/office/powerpoint/2010/main" val="722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709</TotalTime>
  <Words>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Vista general</vt:lpstr>
      <vt:lpstr>Vista por tópicos</vt:lpstr>
      <vt:lpstr>Vista detallada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rojas</dc:creator>
  <cp:lastModifiedBy>javier rojas</cp:lastModifiedBy>
  <cp:revision>5</cp:revision>
  <dcterms:created xsi:type="dcterms:W3CDTF">2017-03-30T01:15:27Z</dcterms:created>
  <dcterms:modified xsi:type="dcterms:W3CDTF">2017-04-06T02:40:23Z</dcterms:modified>
</cp:coreProperties>
</file>