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4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108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93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222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7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18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9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05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964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8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27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92F4F1-EE45-48AC-91C2-55D6B6AB3AC1}" type="datetimeFigureOut">
              <a:rPr lang="es-CL" smtClean="0"/>
              <a:t>29-03-2017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80" y="716012"/>
            <a:ext cx="5866228" cy="548098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46292" y="168964"/>
            <a:ext cx="4866199" cy="1094097"/>
          </a:xfrm>
        </p:spPr>
        <p:txBody>
          <a:bodyPr>
            <a:normAutofit fontScale="90000"/>
          </a:bodyPr>
          <a:lstStyle/>
          <a:p>
            <a:r>
              <a:rPr lang="es-CL" dirty="0"/>
              <a:t>Vista general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880" y="239762"/>
            <a:ext cx="61055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6" y="1413744"/>
            <a:ext cx="6830360" cy="4808689"/>
          </a:xfr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940411" y="18884"/>
            <a:ext cx="7079311" cy="1348144"/>
          </a:xfrm>
        </p:spPr>
        <p:txBody>
          <a:bodyPr/>
          <a:lstStyle/>
          <a:p>
            <a:r>
              <a:rPr lang="es-CL" dirty="0"/>
              <a:t>Vista por tópicos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6" y="890778"/>
            <a:ext cx="4570035" cy="3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9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548932" y="175856"/>
            <a:ext cx="6549224" cy="1056596"/>
          </a:xfrm>
        </p:spPr>
        <p:txBody>
          <a:bodyPr>
            <a:normAutofit fontScale="90000"/>
          </a:bodyPr>
          <a:lstStyle/>
          <a:p>
            <a:r>
              <a:rPr lang="es-CL" dirty="0"/>
              <a:t>Vista detallada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6" y="1573403"/>
            <a:ext cx="8558213" cy="4022725"/>
          </a:xfrm>
        </p:spPr>
      </p:pic>
    </p:spTree>
    <p:extLst>
      <p:ext uri="{BB962C8B-B14F-4D97-AF65-F5344CB8AC3E}">
        <p14:creationId xmlns:p14="http://schemas.microsoft.com/office/powerpoint/2010/main" val="722846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701</TotalTime>
  <Words>7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Vista general</vt:lpstr>
      <vt:lpstr>Vista por tópicos</vt:lpstr>
      <vt:lpstr>Vista detallada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rojas</dc:creator>
  <cp:lastModifiedBy>javier rojas</cp:lastModifiedBy>
  <cp:revision>4</cp:revision>
  <dcterms:created xsi:type="dcterms:W3CDTF">2017-03-30T01:15:27Z</dcterms:created>
  <dcterms:modified xsi:type="dcterms:W3CDTF">2017-03-30T12:57:17Z</dcterms:modified>
</cp:coreProperties>
</file>