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303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070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89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00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540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614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19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493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38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690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9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5A8B-73A7-473D-93CA-255A5EC4F8CA}" type="datetimeFigureOut">
              <a:rPr lang="es-CL" smtClean="0"/>
              <a:t>29-04-2017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A3E5-1FF0-4783-99FB-55BCF9E97D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89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19125"/>
            <a:ext cx="9753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03" y="0"/>
            <a:ext cx="9799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88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Melita H.</dc:creator>
  <cp:lastModifiedBy>Roberto Melita H.</cp:lastModifiedBy>
  <cp:revision>1</cp:revision>
  <dcterms:created xsi:type="dcterms:W3CDTF">2017-04-29T19:47:30Z</dcterms:created>
  <dcterms:modified xsi:type="dcterms:W3CDTF">2017-04-29T19:48:41Z</dcterms:modified>
</cp:coreProperties>
</file>