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2c012bd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2c012bd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500075" y="-1512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242675" y="207687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6" name="Google Shape;56;p13"/>
          <p:cNvSpPr/>
          <p:nvPr/>
        </p:nvSpPr>
        <p:spPr>
          <a:xfrm>
            <a:off x="2215750" y="744575"/>
            <a:ext cx="213000" cy="27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778875" y="744575"/>
            <a:ext cx="213000" cy="27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720275" y="744575"/>
            <a:ext cx="213000" cy="27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653350" y="744575"/>
            <a:ext cx="213000" cy="27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342000" y="1768975"/>
            <a:ext cx="178750" cy="694400"/>
          </a:xfrm>
          <a:custGeom>
            <a:rect b="b" l="l" r="r" t="t"/>
            <a:pathLst>
              <a:path extrusionOk="0" h="27776" w="7150">
                <a:moveTo>
                  <a:pt x="550" y="0"/>
                </a:moveTo>
                <a:lnTo>
                  <a:pt x="7150" y="7150"/>
                </a:lnTo>
                <a:lnTo>
                  <a:pt x="7150" y="20351"/>
                </a:lnTo>
                <a:lnTo>
                  <a:pt x="0" y="27776"/>
                </a:lnTo>
                <a:lnTo>
                  <a:pt x="0" y="17325"/>
                </a:lnTo>
                <a:lnTo>
                  <a:pt x="2475" y="14300"/>
                </a:lnTo>
                <a:lnTo>
                  <a:pt x="275" y="11825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3"/>
          <p:cNvSpPr/>
          <p:nvPr/>
        </p:nvSpPr>
        <p:spPr>
          <a:xfrm>
            <a:off x="1486000" y="840825"/>
            <a:ext cx="178750" cy="694400"/>
          </a:xfrm>
          <a:custGeom>
            <a:rect b="b" l="l" r="r" t="t"/>
            <a:pathLst>
              <a:path extrusionOk="0" h="27776" w="7150">
                <a:moveTo>
                  <a:pt x="550" y="0"/>
                </a:moveTo>
                <a:lnTo>
                  <a:pt x="7150" y="7150"/>
                </a:lnTo>
                <a:lnTo>
                  <a:pt x="7150" y="20351"/>
                </a:lnTo>
                <a:lnTo>
                  <a:pt x="0" y="27776"/>
                </a:lnTo>
                <a:lnTo>
                  <a:pt x="0" y="17325"/>
                </a:lnTo>
                <a:lnTo>
                  <a:pt x="2475" y="14300"/>
                </a:lnTo>
                <a:lnTo>
                  <a:pt x="275" y="11825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Google Shape;62;p13"/>
          <p:cNvSpPr/>
          <p:nvPr/>
        </p:nvSpPr>
        <p:spPr>
          <a:xfrm>
            <a:off x="1264575" y="1696625"/>
            <a:ext cx="6216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ICACHE</a:t>
            </a:r>
            <a:endParaRPr sz="600"/>
          </a:p>
        </p:txBody>
      </p:sp>
      <p:sp>
        <p:nvSpPr>
          <p:cNvPr id="63" name="Google Shape;63;p13"/>
          <p:cNvSpPr txBox="1"/>
          <p:nvPr/>
        </p:nvSpPr>
        <p:spPr>
          <a:xfrm>
            <a:off x="782575" y="-1913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-239150" y="-1151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22000" y="1623725"/>
            <a:ext cx="213000" cy="9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859750" y="1321925"/>
            <a:ext cx="488100" cy="14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7" name="Google Shape;67;p13"/>
          <p:cNvSpPr/>
          <p:nvPr/>
        </p:nvSpPr>
        <p:spPr>
          <a:xfrm>
            <a:off x="3068300" y="2834125"/>
            <a:ext cx="140400" cy="4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4855500" y="191522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5400000">
            <a:off x="4855500" y="228632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477900" y="2250888"/>
            <a:ext cx="6216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DCACHE</a:t>
            </a:r>
            <a:endParaRPr sz="600"/>
          </a:p>
        </p:txBody>
      </p:sp>
      <p:sp>
        <p:nvSpPr>
          <p:cNvPr id="71" name="Google Shape;71;p13"/>
          <p:cNvSpPr/>
          <p:nvPr/>
        </p:nvSpPr>
        <p:spPr>
          <a:xfrm rot="5400000">
            <a:off x="8081125" y="207867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245375" y="3925125"/>
            <a:ext cx="660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73" name="Google Shape;73;p13"/>
          <p:cNvCxnSpPr>
            <a:stCxn id="55" idx="0"/>
            <a:endCxn id="65" idx="1"/>
          </p:cNvCxnSpPr>
          <p:nvPr/>
        </p:nvCxnSpPr>
        <p:spPr>
          <a:xfrm>
            <a:off x="467525" y="2116175"/>
            <a:ext cx="2544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endCxn id="62" idx="1"/>
          </p:cNvCxnSpPr>
          <p:nvPr/>
        </p:nvCxnSpPr>
        <p:spPr>
          <a:xfrm>
            <a:off x="941775" y="2110775"/>
            <a:ext cx="322800" cy="5400"/>
          </a:xfrm>
          <a:prstGeom prst="bentConnector3">
            <a:avLst>
              <a:gd fmla="val -14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endCxn id="56" idx="1"/>
          </p:cNvCxnSpPr>
          <p:nvPr/>
        </p:nvCxnSpPr>
        <p:spPr>
          <a:xfrm flipH="1" rot="10800000">
            <a:off x="1897450" y="2116175"/>
            <a:ext cx="3183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 rot="-5400000">
            <a:off x="715125" y="1340700"/>
            <a:ext cx="1120500" cy="433200"/>
          </a:xfrm>
          <a:prstGeom prst="bentConnector3">
            <a:avLst>
              <a:gd fmla="val 994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2440700" y="2131300"/>
            <a:ext cx="1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 rot="-5400000">
            <a:off x="2382275" y="1639775"/>
            <a:ext cx="728700" cy="240600"/>
          </a:xfrm>
          <a:prstGeom prst="bentConnector3">
            <a:avLst>
              <a:gd fmla="val 10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 rot="10800000">
            <a:off x="2629775" y="1756000"/>
            <a:ext cx="231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 rot="-5400000">
            <a:off x="2380300" y="2391075"/>
            <a:ext cx="935100" cy="429300"/>
          </a:xfrm>
          <a:prstGeom prst="bentConnector3">
            <a:avLst>
              <a:gd fmla="val 997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2633200" y="3066325"/>
            <a:ext cx="1141200" cy="3243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3348225" y="1815050"/>
            <a:ext cx="4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3355100" y="2406325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>
            <a:off x="3209875" y="3072225"/>
            <a:ext cx="57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/>
          <p:nvPr/>
        </p:nvSpPr>
        <p:spPr>
          <a:xfrm>
            <a:off x="3997200" y="2461075"/>
            <a:ext cx="1007550" cy="622150"/>
          </a:xfrm>
          <a:custGeom>
            <a:rect b="b" l="l" r="r" t="t"/>
            <a:pathLst>
              <a:path extrusionOk="0" h="24886" w="40302">
                <a:moveTo>
                  <a:pt x="0" y="24886"/>
                </a:moveTo>
                <a:lnTo>
                  <a:pt x="6827" y="24886"/>
                </a:lnTo>
                <a:lnTo>
                  <a:pt x="6607" y="0"/>
                </a:lnTo>
                <a:lnTo>
                  <a:pt x="40302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6" name="Google Shape;86;p13"/>
          <p:cNvCxnSpPr/>
          <p:nvPr/>
        </p:nvCxnSpPr>
        <p:spPr>
          <a:xfrm rot="10800000">
            <a:off x="3991650" y="2030750"/>
            <a:ext cx="10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3991650" y="2259350"/>
            <a:ext cx="10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4001275" y="930725"/>
            <a:ext cx="1004700" cy="913800"/>
          </a:xfrm>
          <a:prstGeom prst="bentConnector3">
            <a:avLst>
              <a:gd fmla="val 13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5087350" y="1960050"/>
            <a:ext cx="2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5080350" y="2325625"/>
            <a:ext cx="2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endCxn id="58" idx="1"/>
          </p:cNvCxnSpPr>
          <p:nvPr/>
        </p:nvCxnSpPr>
        <p:spPr>
          <a:xfrm flipH="1" rot="10800000">
            <a:off x="5522275" y="2116175"/>
            <a:ext cx="198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4079775" y="2262875"/>
            <a:ext cx="1646100" cy="369000"/>
          </a:xfrm>
          <a:prstGeom prst="bentConnector3">
            <a:avLst>
              <a:gd fmla="val -6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/>
          <p:nvPr/>
        </p:nvSpPr>
        <p:spPr>
          <a:xfrm>
            <a:off x="6444125" y="3925125"/>
            <a:ext cx="660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 MEMORY</a:t>
            </a:r>
            <a:endParaRPr sz="600"/>
          </a:p>
        </p:txBody>
      </p:sp>
      <p:cxnSp>
        <p:nvCxnSpPr>
          <p:cNvPr id="94" name="Google Shape;94;p13"/>
          <p:cNvCxnSpPr/>
          <p:nvPr/>
        </p:nvCxnSpPr>
        <p:spPr>
          <a:xfrm flipH="1" rot="10800000">
            <a:off x="6591575" y="3092450"/>
            <a:ext cx="600" cy="8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 flipH="1" rot="10800000">
            <a:off x="7864250" y="2117675"/>
            <a:ext cx="360900" cy="74400"/>
          </a:xfrm>
          <a:prstGeom prst="bentConnector3">
            <a:avLst>
              <a:gd fmla="val 1004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3997200" y="3391550"/>
            <a:ext cx="172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5929725" y="3391550"/>
            <a:ext cx="172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 flipH="1" rot="-5400000">
            <a:off x="711150" y="3236900"/>
            <a:ext cx="1394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 rot="5400000">
            <a:off x="1077925" y="3230100"/>
            <a:ext cx="138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 rot="5400000">
            <a:off x="6554025" y="3509200"/>
            <a:ext cx="835500" cy="900"/>
          </a:xfrm>
          <a:prstGeom prst="bentConnector3">
            <a:avLst>
              <a:gd fmla="val 40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>
            <a:stCxn id="59" idx="2"/>
          </p:cNvCxnSpPr>
          <p:nvPr/>
        </p:nvCxnSpPr>
        <p:spPr>
          <a:xfrm flipH="1" rot="5400000">
            <a:off x="4707200" y="435125"/>
            <a:ext cx="1106400" cy="4998900"/>
          </a:xfrm>
          <a:prstGeom prst="bentConnector4">
            <a:avLst>
              <a:gd fmla="val -21523" name="adj1"/>
              <a:gd fmla="val 1000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2761900" y="2383050"/>
            <a:ext cx="10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2222850" y="3153100"/>
            <a:ext cx="1209300" cy="642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 flipH="1" rot="-5400000">
            <a:off x="7547625" y="2889075"/>
            <a:ext cx="1663800" cy="131100"/>
          </a:xfrm>
          <a:prstGeom prst="bentConnector3">
            <a:avLst>
              <a:gd fmla="val -3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2796550" y="3785625"/>
            <a:ext cx="56487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3"/>
          <p:cNvSpPr/>
          <p:nvPr/>
        </p:nvSpPr>
        <p:spPr>
          <a:xfrm>
            <a:off x="723300" y="2511175"/>
            <a:ext cx="213000" cy="9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2215750" y="3388475"/>
            <a:ext cx="213000" cy="9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3779300" y="3392150"/>
            <a:ext cx="213000" cy="9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5720263" y="3388475"/>
            <a:ext cx="213000" cy="9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7653350" y="3392150"/>
            <a:ext cx="213000" cy="9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3"/>
          <p:cNvCxnSpPr/>
          <p:nvPr/>
        </p:nvCxnSpPr>
        <p:spPr>
          <a:xfrm flipH="1" rot="10800000">
            <a:off x="279625" y="620275"/>
            <a:ext cx="5334900" cy="1560000"/>
          </a:xfrm>
          <a:prstGeom prst="bentConnector3">
            <a:avLst>
              <a:gd fmla="val -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>
            <a:endCxn id="58" idx="1"/>
          </p:cNvCxnSpPr>
          <p:nvPr/>
        </p:nvCxnSpPr>
        <p:spPr>
          <a:xfrm flipH="1" rot="-5400000">
            <a:off x="4921675" y="1317575"/>
            <a:ext cx="1491300" cy="10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3"/>
          <p:cNvCxnSpPr/>
          <p:nvPr/>
        </p:nvCxnSpPr>
        <p:spPr>
          <a:xfrm rot="-5400000">
            <a:off x="4880150" y="1360725"/>
            <a:ext cx="1330800" cy="504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/>
          <p:nvPr/>
        </p:nvCxnSpPr>
        <p:spPr>
          <a:xfrm flipH="1">
            <a:off x="427925" y="719975"/>
            <a:ext cx="5147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3"/>
          <p:cNvCxnSpPr/>
          <p:nvPr/>
        </p:nvCxnSpPr>
        <p:spPr>
          <a:xfrm rot="-5400000">
            <a:off x="-200875" y="1349060"/>
            <a:ext cx="1258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3"/>
          <p:cNvCxnSpPr/>
          <p:nvPr/>
        </p:nvCxnSpPr>
        <p:spPr>
          <a:xfrm flipH="1" rot="10800000">
            <a:off x="1669050" y="878150"/>
            <a:ext cx="546300" cy="32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994200" y="798550"/>
            <a:ext cx="948300" cy="83100"/>
          </a:xfrm>
          <a:prstGeom prst="bentConnector3">
            <a:avLst>
              <a:gd fmla="val -4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3"/>
          <p:cNvCxnSpPr/>
          <p:nvPr/>
        </p:nvCxnSpPr>
        <p:spPr>
          <a:xfrm>
            <a:off x="276075" y="2183850"/>
            <a:ext cx="1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2432200" y="886050"/>
            <a:ext cx="1351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3"/>
          <p:cNvCxnSpPr>
            <a:stCxn id="58" idx="3"/>
            <a:endCxn id="70" idx="1"/>
          </p:cNvCxnSpPr>
          <p:nvPr/>
        </p:nvCxnSpPr>
        <p:spPr>
          <a:xfrm>
            <a:off x="5933275" y="2116175"/>
            <a:ext cx="544500" cy="554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3"/>
          <p:cNvSpPr/>
          <p:nvPr/>
        </p:nvSpPr>
        <p:spPr>
          <a:xfrm>
            <a:off x="6482525" y="1580343"/>
            <a:ext cx="621600" cy="3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STORE BUFFER</a:t>
            </a:r>
            <a:endParaRPr sz="600"/>
          </a:p>
        </p:txBody>
      </p:sp>
      <p:cxnSp>
        <p:nvCxnSpPr>
          <p:cNvPr id="122" name="Google Shape;122;p13"/>
          <p:cNvCxnSpPr>
            <a:endCxn id="121" idx="1"/>
          </p:cNvCxnSpPr>
          <p:nvPr/>
        </p:nvCxnSpPr>
        <p:spPr>
          <a:xfrm rot="-5400000">
            <a:off x="6168725" y="1802943"/>
            <a:ext cx="351900" cy="27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3"/>
          <p:cNvSpPr/>
          <p:nvPr/>
        </p:nvSpPr>
        <p:spPr>
          <a:xfrm rot="5400000">
            <a:off x="7282875" y="207417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3"/>
          <p:cNvCxnSpPr/>
          <p:nvPr/>
        </p:nvCxnSpPr>
        <p:spPr>
          <a:xfrm>
            <a:off x="7106475" y="1758675"/>
            <a:ext cx="325800" cy="26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>
            <a:endCxn id="70" idx="3"/>
          </p:cNvCxnSpPr>
          <p:nvPr/>
        </p:nvCxnSpPr>
        <p:spPr>
          <a:xfrm rot="5400000">
            <a:off x="6934500" y="2345238"/>
            <a:ext cx="490200" cy="16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3"/>
          <p:cNvCxnSpPr/>
          <p:nvPr/>
        </p:nvCxnSpPr>
        <p:spPr>
          <a:xfrm>
            <a:off x="7264225" y="2183550"/>
            <a:ext cx="168000" cy="5700"/>
          </a:xfrm>
          <a:prstGeom prst="bentConnector3">
            <a:avLst>
              <a:gd fmla="val 10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3"/>
          <p:cNvCxnSpPr>
            <a:endCxn id="59" idx="1"/>
          </p:cNvCxnSpPr>
          <p:nvPr/>
        </p:nvCxnSpPr>
        <p:spPr>
          <a:xfrm>
            <a:off x="7509650" y="2111975"/>
            <a:ext cx="143700" cy="4200"/>
          </a:xfrm>
          <a:prstGeom prst="bentConnector3">
            <a:avLst>
              <a:gd fmla="val 95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  <p:cxnSp>
        <p:nvCxnSpPr>
          <p:cNvPr id="129" name="Google Shape;129;p13"/>
          <p:cNvCxnSpPr/>
          <p:nvPr/>
        </p:nvCxnSpPr>
        <p:spPr>
          <a:xfrm rot="-5400000">
            <a:off x="5766950" y="1323500"/>
            <a:ext cx="88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/>
          <p:nvPr/>
        </p:nvCxnSpPr>
        <p:spPr>
          <a:xfrm>
            <a:off x="6212225" y="884700"/>
            <a:ext cx="1443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3"/>
          <p:cNvCxnSpPr/>
          <p:nvPr/>
        </p:nvCxnSpPr>
        <p:spPr>
          <a:xfrm flipH="1" rot="-5400000">
            <a:off x="7559100" y="1366175"/>
            <a:ext cx="1138500" cy="189300"/>
          </a:xfrm>
          <a:prstGeom prst="bentConnector3">
            <a:avLst>
              <a:gd fmla="val 1002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3"/>
          <p:cNvCxnSpPr/>
          <p:nvPr/>
        </p:nvCxnSpPr>
        <p:spPr>
          <a:xfrm>
            <a:off x="7870150" y="891575"/>
            <a:ext cx="166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3"/>
          <p:cNvSpPr txBox="1"/>
          <p:nvPr/>
        </p:nvSpPr>
        <p:spPr>
          <a:xfrm rot="5400000">
            <a:off x="4149988" y="3098750"/>
            <a:ext cx="258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600">
                <a:solidFill>
                  <a:schemeClr val="dk2"/>
                </a:solidFill>
              </a:rPr>
              <a:t>ALU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1812663" y="1845425"/>
            <a:ext cx="25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REGISTER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FILE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1223800" y="4080700"/>
            <a:ext cx="3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INSTRUCTION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MEMORY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275250" y="4709575"/>
            <a:ext cx="8169900" cy="25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HAZARD UNIT</a:t>
            </a:r>
            <a:endParaRPr sz="600"/>
          </a:p>
        </p:txBody>
      </p:sp>
      <p:sp>
        <p:nvSpPr>
          <p:cNvPr id="137" name="Google Shape;137;p13"/>
          <p:cNvSpPr txBox="1"/>
          <p:nvPr/>
        </p:nvSpPr>
        <p:spPr>
          <a:xfrm>
            <a:off x="1264587" y="1233913"/>
            <a:ext cx="396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406350" y="2545575"/>
            <a:ext cx="282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9" name="Google Shape;139;p13"/>
          <p:cNvSpPr txBox="1"/>
          <p:nvPr/>
        </p:nvSpPr>
        <p:spPr>
          <a:xfrm rot="5400000">
            <a:off x="-673525" y="2891225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MUX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0" name="Google Shape;140;p13"/>
          <p:cNvSpPr txBox="1"/>
          <p:nvPr/>
        </p:nvSpPr>
        <p:spPr>
          <a:xfrm rot="5400000">
            <a:off x="3939288" y="3098750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MUX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1" name="Google Shape;141;p13"/>
          <p:cNvSpPr txBox="1"/>
          <p:nvPr/>
        </p:nvSpPr>
        <p:spPr>
          <a:xfrm rot="5400000">
            <a:off x="3939288" y="2744150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MUX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2" name="Google Shape;142;p13"/>
          <p:cNvSpPr txBox="1"/>
          <p:nvPr/>
        </p:nvSpPr>
        <p:spPr>
          <a:xfrm rot="5400000">
            <a:off x="6368988" y="2884550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MUX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3" name="Google Shape;143;p13"/>
          <p:cNvSpPr txBox="1"/>
          <p:nvPr/>
        </p:nvSpPr>
        <p:spPr>
          <a:xfrm rot="5400000">
            <a:off x="7164925" y="2891225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MUX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4" name="Google Shape;144;p13"/>
          <p:cNvSpPr txBox="1"/>
          <p:nvPr/>
        </p:nvSpPr>
        <p:spPr>
          <a:xfrm rot="5400000">
            <a:off x="2041725" y="3761850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EXTEND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45" name="Google Shape;145;p13"/>
          <p:cNvCxnSpPr/>
          <p:nvPr/>
        </p:nvCxnSpPr>
        <p:spPr>
          <a:xfrm flipH="1">
            <a:off x="6044275" y="1873425"/>
            <a:ext cx="4443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3"/>
          <p:cNvCxnSpPr/>
          <p:nvPr/>
        </p:nvCxnSpPr>
        <p:spPr>
          <a:xfrm rot="-5400000">
            <a:off x="5607275" y="2200825"/>
            <a:ext cx="764400" cy="112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3"/>
          <p:cNvCxnSpPr/>
          <p:nvPr/>
        </p:nvCxnSpPr>
        <p:spPr>
          <a:xfrm flipH="1" rot="-5400000">
            <a:off x="6553375" y="2105225"/>
            <a:ext cx="304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3"/>
          <p:cNvCxnSpPr/>
          <p:nvPr/>
        </p:nvCxnSpPr>
        <p:spPr>
          <a:xfrm flipH="1" rot="-5400000">
            <a:off x="6732600" y="2102675"/>
            <a:ext cx="2997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3"/>
          <p:cNvSpPr/>
          <p:nvPr/>
        </p:nvSpPr>
        <p:spPr>
          <a:xfrm>
            <a:off x="7342775" y="1580350"/>
            <a:ext cx="2130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cxnSp>
        <p:nvCxnSpPr>
          <p:cNvPr id="150" name="Google Shape;150;p13"/>
          <p:cNvCxnSpPr>
            <a:stCxn id="149" idx="1"/>
          </p:cNvCxnSpPr>
          <p:nvPr/>
        </p:nvCxnSpPr>
        <p:spPr>
          <a:xfrm rot="10800000">
            <a:off x="7107275" y="1648150"/>
            <a:ext cx="2355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3"/>
          <p:cNvCxnSpPr/>
          <p:nvPr/>
        </p:nvCxnSpPr>
        <p:spPr>
          <a:xfrm>
            <a:off x="7480050" y="1721425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3"/>
          <p:cNvSpPr txBox="1"/>
          <p:nvPr/>
        </p:nvSpPr>
        <p:spPr>
          <a:xfrm>
            <a:off x="7279050" y="1510588"/>
            <a:ext cx="169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HIT?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519925" y="773650"/>
            <a:ext cx="4743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594925" y="773650"/>
            <a:ext cx="399300" cy="3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5" name="Google Shape;155;p13"/>
          <p:cNvSpPr txBox="1"/>
          <p:nvPr/>
        </p:nvSpPr>
        <p:spPr>
          <a:xfrm>
            <a:off x="519925" y="717650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BRANCH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PREDIC-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TOR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3"/>
          <p:cNvCxnSpPr/>
          <p:nvPr/>
        </p:nvCxnSpPr>
        <p:spPr>
          <a:xfrm rot="10800000">
            <a:off x="332300" y="922775"/>
            <a:ext cx="262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3"/>
          <p:cNvCxnSpPr/>
          <p:nvPr/>
        </p:nvCxnSpPr>
        <p:spPr>
          <a:xfrm flipH="1" rot="-5400000">
            <a:off x="-248200" y="1505425"/>
            <a:ext cx="11676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3"/>
          <p:cNvCxnSpPr/>
          <p:nvPr/>
        </p:nvCxnSpPr>
        <p:spPr>
          <a:xfrm>
            <a:off x="336675" y="2086125"/>
            <a:ext cx="576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0" y="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